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B17E0-32AE-4888-92D5-25C43E5B3F74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23B27-49AE-4D46-8788-3AF13A19A63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23B27-49AE-4D46-8788-3AF13A19A639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23B27-49AE-4D46-8788-3AF13A19A639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B892E-C773-4C50-92D5-F0549ABC3306}" type="datetimeFigureOut">
              <a:rPr lang="es-ES" smtClean="0"/>
              <a:pPr/>
              <a:t>23/07/2010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7A01B-74AD-4B2E-A664-B5883C3A549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39752" y="476672"/>
            <a:ext cx="439248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Modelos de </a:t>
            </a:r>
            <a:r>
              <a:rPr lang="es-ES" dirty="0" err="1" smtClean="0"/>
              <a:t>predición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54" name="53 Conector recto"/>
          <p:cNvCxnSpPr/>
          <p:nvPr/>
        </p:nvCxnSpPr>
        <p:spPr>
          <a:xfrm>
            <a:off x="4355976" y="1268760"/>
            <a:ext cx="32403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/>
          <p:nvPr/>
        </p:nvCxnSpPr>
        <p:spPr>
          <a:xfrm rot="5400000">
            <a:off x="7380312" y="148478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1691680" y="1268760"/>
            <a:ext cx="28803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5400000">
            <a:off x="4391980" y="1088740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/>
          <p:nvPr/>
        </p:nvCxnSpPr>
        <p:spPr>
          <a:xfrm rot="5400000">
            <a:off x="1475656" y="148478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6516216" y="1772816"/>
            <a:ext cx="22322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Non paramétricos</a:t>
            </a:r>
            <a:endParaRPr lang="es-ES" dirty="0"/>
          </a:p>
        </p:txBody>
      </p:sp>
      <p:sp>
        <p:nvSpPr>
          <p:cNvPr id="96" name="95 CuadroTexto"/>
          <p:cNvSpPr txBox="1"/>
          <p:nvPr/>
        </p:nvSpPr>
        <p:spPr>
          <a:xfrm>
            <a:off x="1907704" y="2852936"/>
            <a:ext cx="223224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Datos </a:t>
            </a:r>
            <a:r>
              <a:rPr lang="es-ES" dirty="0" err="1" smtClean="0"/>
              <a:t>funcionais</a:t>
            </a:r>
            <a:endParaRPr lang="es-ES" dirty="0"/>
          </a:p>
        </p:txBody>
      </p:sp>
      <p:cxnSp>
        <p:nvCxnSpPr>
          <p:cNvPr id="97" name="96 Conector recto"/>
          <p:cNvCxnSpPr/>
          <p:nvPr/>
        </p:nvCxnSpPr>
        <p:spPr>
          <a:xfrm rot="5400000">
            <a:off x="2987824" y="33569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101 Conector recto"/>
          <p:cNvCxnSpPr/>
          <p:nvPr/>
        </p:nvCxnSpPr>
        <p:spPr>
          <a:xfrm>
            <a:off x="1691680" y="3501008"/>
            <a:ext cx="1440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103 Conector recto de flecha"/>
          <p:cNvCxnSpPr/>
          <p:nvPr/>
        </p:nvCxnSpPr>
        <p:spPr>
          <a:xfrm rot="5400000">
            <a:off x="1512454" y="368023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104 Conector recto"/>
          <p:cNvCxnSpPr/>
          <p:nvPr/>
        </p:nvCxnSpPr>
        <p:spPr>
          <a:xfrm>
            <a:off x="3059832" y="3501008"/>
            <a:ext cx="15121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105 Conector recto de flecha"/>
          <p:cNvCxnSpPr/>
          <p:nvPr/>
        </p:nvCxnSpPr>
        <p:spPr>
          <a:xfrm rot="5400000">
            <a:off x="4391186" y="368023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111 CuadroTexto"/>
          <p:cNvSpPr txBox="1"/>
          <p:nvPr/>
        </p:nvSpPr>
        <p:spPr>
          <a:xfrm>
            <a:off x="611560" y="3933056"/>
            <a:ext cx="223224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Resposta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113" name="112 Conector recto"/>
          <p:cNvCxnSpPr/>
          <p:nvPr/>
        </p:nvCxnSpPr>
        <p:spPr>
          <a:xfrm rot="5400000">
            <a:off x="1547664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5" name="114 Conector recto"/>
          <p:cNvCxnSpPr/>
          <p:nvPr/>
        </p:nvCxnSpPr>
        <p:spPr>
          <a:xfrm>
            <a:off x="971600" y="4653136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129 Conector recto de flecha"/>
          <p:cNvCxnSpPr/>
          <p:nvPr/>
        </p:nvCxnSpPr>
        <p:spPr>
          <a:xfrm rot="5400000">
            <a:off x="827584" y="479715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131 Conector recto"/>
          <p:cNvCxnSpPr/>
          <p:nvPr/>
        </p:nvCxnSpPr>
        <p:spPr>
          <a:xfrm>
            <a:off x="1691680" y="4653136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132 Conector recto de flecha"/>
          <p:cNvCxnSpPr/>
          <p:nvPr/>
        </p:nvCxnSpPr>
        <p:spPr>
          <a:xfrm rot="5400000">
            <a:off x="2267744" y="479715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4" name="133 CuadroTexto"/>
          <p:cNvSpPr txBox="1"/>
          <p:nvPr/>
        </p:nvSpPr>
        <p:spPr>
          <a:xfrm>
            <a:off x="1835696" y="5013176"/>
            <a:ext cx="115212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 Funcional</a:t>
            </a:r>
            <a:endParaRPr lang="es-ES" dirty="0"/>
          </a:p>
        </p:txBody>
      </p:sp>
      <p:sp>
        <p:nvSpPr>
          <p:cNvPr id="135" name="134 CuadroTexto"/>
          <p:cNvSpPr txBox="1"/>
          <p:nvPr/>
        </p:nvSpPr>
        <p:spPr>
          <a:xfrm>
            <a:off x="395536" y="5013176"/>
            <a:ext cx="115212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Real </a:t>
            </a:r>
            <a:endParaRPr lang="es-ES" dirty="0"/>
          </a:p>
        </p:txBody>
      </p:sp>
      <p:sp>
        <p:nvSpPr>
          <p:cNvPr id="136" name="135 CuadroTexto"/>
          <p:cNvSpPr txBox="1"/>
          <p:nvPr/>
        </p:nvSpPr>
        <p:spPr>
          <a:xfrm>
            <a:off x="4139952" y="3923764"/>
            <a:ext cx="223224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Aplicacións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37" name="136 CuadroTexto"/>
          <p:cNvSpPr txBox="1"/>
          <p:nvPr/>
        </p:nvSpPr>
        <p:spPr>
          <a:xfrm>
            <a:off x="5436096" y="2852936"/>
            <a:ext cx="223224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Datos </a:t>
            </a:r>
            <a:r>
              <a:rPr lang="es-ES" dirty="0" err="1" smtClean="0"/>
              <a:t>direccionais</a:t>
            </a:r>
            <a:endParaRPr lang="es-ES" dirty="0"/>
          </a:p>
        </p:txBody>
      </p:sp>
      <p:sp>
        <p:nvSpPr>
          <p:cNvPr id="51" name="50 CuadroTexto"/>
          <p:cNvSpPr txBox="1"/>
          <p:nvPr/>
        </p:nvSpPr>
        <p:spPr>
          <a:xfrm>
            <a:off x="3419872" y="5301208"/>
            <a:ext cx="244827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gl-ES" dirty="0" smtClean="0"/>
              <a:t>Predicións </a:t>
            </a:r>
            <a:r>
              <a:rPr lang="gl-ES" dirty="0" err="1" smtClean="0"/>
              <a:t>Medioambientais</a:t>
            </a:r>
            <a:endParaRPr lang="es-ES" b="1" dirty="0"/>
          </a:p>
        </p:txBody>
      </p:sp>
      <p:sp>
        <p:nvSpPr>
          <p:cNvPr id="52" name="51 CuadroTexto"/>
          <p:cNvSpPr txBox="1"/>
          <p:nvPr/>
        </p:nvSpPr>
        <p:spPr>
          <a:xfrm>
            <a:off x="6516216" y="5301208"/>
            <a:ext cx="244827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Clasificación</a:t>
            </a:r>
          </a:p>
          <a:p>
            <a:r>
              <a:rPr lang="es-ES" dirty="0" err="1" smtClean="0"/>
              <a:t>Fonte</a:t>
            </a:r>
            <a:r>
              <a:rPr lang="es-ES" dirty="0" smtClean="0"/>
              <a:t> </a:t>
            </a:r>
            <a:r>
              <a:rPr lang="es-ES" dirty="0" smtClean="0"/>
              <a:t>de </a:t>
            </a:r>
            <a:r>
              <a:rPr lang="es-ES" dirty="0" smtClean="0"/>
              <a:t>inmisión</a:t>
            </a:r>
            <a:endParaRPr lang="es-ES" dirty="0" smtClean="0"/>
          </a:p>
        </p:txBody>
      </p:sp>
      <p:sp>
        <p:nvSpPr>
          <p:cNvPr id="37" name="36 CuadroTexto"/>
          <p:cNvSpPr txBox="1"/>
          <p:nvPr/>
        </p:nvSpPr>
        <p:spPr>
          <a:xfrm>
            <a:off x="539552" y="1700808"/>
            <a:ext cx="22322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Semiparamétricos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 rot="5400000">
            <a:off x="6444208" y="33569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5148064" y="3501008"/>
            <a:ext cx="1440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 rot="5400000">
            <a:off x="4968838" y="368023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 rot="5400000">
            <a:off x="5724128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4427984" y="4653136"/>
            <a:ext cx="1440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 rot="5400000">
            <a:off x="4140746" y="4940374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5796136" y="4653136"/>
            <a:ext cx="15121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rot="5400000">
            <a:off x="7021066" y="4940374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4139952" y="2996952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4508376" y="2420888"/>
            <a:ext cx="32403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1844080" y="2420888"/>
            <a:ext cx="28803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rot="5400000">
            <a:off x="4499992" y="2708920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72 Conector recto"/>
          <p:cNvCxnSpPr/>
          <p:nvPr/>
        </p:nvCxnSpPr>
        <p:spPr>
          <a:xfrm rot="5400000">
            <a:off x="7416316" y="231287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rot="5400000">
            <a:off x="1655676" y="2240868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39752" y="476672"/>
            <a:ext cx="439248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Modelos de </a:t>
            </a:r>
            <a:r>
              <a:rPr lang="es-ES" dirty="0" err="1" smtClean="0"/>
              <a:t>predición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54" name="53 Conector recto"/>
          <p:cNvCxnSpPr/>
          <p:nvPr/>
        </p:nvCxnSpPr>
        <p:spPr>
          <a:xfrm>
            <a:off x="4355976" y="1268760"/>
            <a:ext cx="32403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/>
          <p:nvPr/>
        </p:nvCxnSpPr>
        <p:spPr>
          <a:xfrm rot="5400000">
            <a:off x="7380312" y="148478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1691680" y="1268760"/>
            <a:ext cx="288032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5400000">
            <a:off x="4391980" y="1088740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/>
          <p:nvPr/>
        </p:nvCxnSpPr>
        <p:spPr>
          <a:xfrm rot="5400000">
            <a:off x="1475656" y="148478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6516216" y="1772816"/>
            <a:ext cx="22322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Non paramétricos</a:t>
            </a:r>
            <a:endParaRPr lang="es-ES" dirty="0"/>
          </a:p>
        </p:txBody>
      </p:sp>
      <p:cxnSp>
        <p:nvCxnSpPr>
          <p:cNvPr id="83" name="82 Conector curvado"/>
          <p:cNvCxnSpPr/>
          <p:nvPr/>
        </p:nvCxnSpPr>
        <p:spPr>
          <a:xfrm rot="10800000" flipV="1">
            <a:off x="3131840" y="2204863"/>
            <a:ext cx="4320480" cy="1296143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86 Conector curvado"/>
          <p:cNvCxnSpPr>
            <a:endCxn id="96" idx="0"/>
          </p:cNvCxnSpPr>
          <p:nvPr/>
        </p:nvCxnSpPr>
        <p:spPr>
          <a:xfrm rot="16200000" flipH="1">
            <a:off x="1732330" y="2065494"/>
            <a:ext cx="1358860" cy="151216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6" name="95 CuadroTexto"/>
          <p:cNvSpPr txBox="1"/>
          <p:nvPr/>
        </p:nvSpPr>
        <p:spPr>
          <a:xfrm>
            <a:off x="2051720" y="3501008"/>
            <a:ext cx="223224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Datos </a:t>
            </a:r>
            <a:r>
              <a:rPr lang="es-ES" dirty="0" err="1" smtClean="0"/>
              <a:t>funcionais</a:t>
            </a:r>
            <a:endParaRPr lang="es-ES" dirty="0"/>
          </a:p>
        </p:txBody>
      </p:sp>
      <p:cxnSp>
        <p:nvCxnSpPr>
          <p:cNvPr id="97" name="96 Conector recto"/>
          <p:cNvCxnSpPr/>
          <p:nvPr/>
        </p:nvCxnSpPr>
        <p:spPr>
          <a:xfrm rot="5400000">
            <a:off x="2987824" y="400506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101 Conector recto"/>
          <p:cNvCxnSpPr/>
          <p:nvPr/>
        </p:nvCxnSpPr>
        <p:spPr>
          <a:xfrm>
            <a:off x="1691680" y="4149080"/>
            <a:ext cx="1440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103 Conector recto de flecha"/>
          <p:cNvCxnSpPr/>
          <p:nvPr/>
        </p:nvCxnSpPr>
        <p:spPr>
          <a:xfrm rot="5400000">
            <a:off x="1512454" y="4328306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104 Conector recto"/>
          <p:cNvCxnSpPr/>
          <p:nvPr/>
        </p:nvCxnSpPr>
        <p:spPr>
          <a:xfrm>
            <a:off x="3059832" y="4149080"/>
            <a:ext cx="15121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105 Conector recto de flecha"/>
          <p:cNvCxnSpPr/>
          <p:nvPr/>
        </p:nvCxnSpPr>
        <p:spPr>
          <a:xfrm rot="5400000">
            <a:off x="4391186" y="4328306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111 CuadroTexto"/>
          <p:cNvSpPr txBox="1"/>
          <p:nvPr/>
        </p:nvSpPr>
        <p:spPr>
          <a:xfrm>
            <a:off x="611560" y="4581128"/>
            <a:ext cx="223224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Resposta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113" name="112 Conector recto"/>
          <p:cNvCxnSpPr/>
          <p:nvPr/>
        </p:nvCxnSpPr>
        <p:spPr>
          <a:xfrm rot="5400000">
            <a:off x="154766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5" name="114 Conector recto"/>
          <p:cNvCxnSpPr/>
          <p:nvPr/>
        </p:nvCxnSpPr>
        <p:spPr>
          <a:xfrm>
            <a:off x="971600" y="530120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129 Conector recto de flecha"/>
          <p:cNvCxnSpPr/>
          <p:nvPr/>
        </p:nvCxnSpPr>
        <p:spPr>
          <a:xfrm rot="5400000">
            <a:off x="827584" y="5445224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131 Conector recto"/>
          <p:cNvCxnSpPr/>
          <p:nvPr/>
        </p:nvCxnSpPr>
        <p:spPr>
          <a:xfrm>
            <a:off x="1691680" y="5301208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" name="132 Conector recto de flecha"/>
          <p:cNvCxnSpPr/>
          <p:nvPr/>
        </p:nvCxnSpPr>
        <p:spPr>
          <a:xfrm rot="5400000">
            <a:off x="2267744" y="5445224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4" name="133 CuadroTexto"/>
          <p:cNvSpPr txBox="1"/>
          <p:nvPr/>
        </p:nvSpPr>
        <p:spPr>
          <a:xfrm>
            <a:off x="1835696" y="5661248"/>
            <a:ext cx="115212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 Funcional</a:t>
            </a:r>
            <a:endParaRPr lang="es-ES" dirty="0"/>
          </a:p>
        </p:txBody>
      </p:sp>
      <p:sp>
        <p:nvSpPr>
          <p:cNvPr id="135" name="134 CuadroTexto"/>
          <p:cNvSpPr txBox="1"/>
          <p:nvPr/>
        </p:nvSpPr>
        <p:spPr>
          <a:xfrm>
            <a:off x="395536" y="5661248"/>
            <a:ext cx="115212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Real </a:t>
            </a:r>
            <a:endParaRPr lang="es-ES" dirty="0"/>
          </a:p>
        </p:txBody>
      </p:sp>
      <p:sp>
        <p:nvSpPr>
          <p:cNvPr id="136" name="135 CuadroTexto"/>
          <p:cNvSpPr txBox="1"/>
          <p:nvPr/>
        </p:nvSpPr>
        <p:spPr>
          <a:xfrm>
            <a:off x="3419872" y="4571836"/>
            <a:ext cx="223224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Aplicacións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37" name="136 CuadroTexto"/>
          <p:cNvSpPr txBox="1"/>
          <p:nvPr/>
        </p:nvSpPr>
        <p:spPr>
          <a:xfrm>
            <a:off x="5436096" y="3501008"/>
            <a:ext cx="223224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Datos </a:t>
            </a:r>
            <a:r>
              <a:rPr lang="es-ES" dirty="0" err="1" smtClean="0"/>
              <a:t>direccionais</a:t>
            </a:r>
            <a:endParaRPr lang="es-ES" dirty="0"/>
          </a:p>
        </p:txBody>
      </p:sp>
      <p:sp>
        <p:nvSpPr>
          <p:cNvPr id="138" name="137 Flecha izquierda"/>
          <p:cNvSpPr/>
          <p:nvPr/>
        </p:nvSpPr>
        <p:spPr>
          <a:xfrm>
            <a:off x="4716016" y="3448424"/>
            <a:ext cx="43204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9" name="138 Conector recto"/>
          <p:cNvCxnSpPr/>
          <p:nvPr/>
        </p:nvCxnSpPr>
        <p:spPr>
          <a:xfrm rot="5400000">
            <a:off x="4391980" y="5121188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1" name="140 CuadroTexto"/>
          <p:cNvSpPr txBox="1"/>
          <p:nvPr/>
        </p:nvSpPr>
        <p:spPr>
          <a:xfrm>
            <a:off x="3491880" y="5363924"/>
            <a:ext cx="2232248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gl-ES" dirty="0" smtClean="0"/>
              <a:t>Predicións </a:t>
            </a:r>
            <a:r>
              <a:rPr lang="gl-ES" dirty="0" err="1" smtClean="0"/>
              <a:t>Medioambientais</a:t>
            </a:r>
            <a:r>
              <a:rPr lang="gl-ES" dirty="0" smtClean="0"/>
              <a:t> </a:t>
            </a:r>
            <a:endParaRPr lang="gl-ES" dirty="0"/>
          </a:p>
        </p:txBody>
      </p:sp>
      <p:sp>
        <p:nvSpPr>
          <p:cNvPr id="50" name="49 Abrir llave"/>
          <p:cNvSpPr/>
          <p:nvPr/>
        </p:nvSpPr>
        <p:spPr>
          <a:xfrm>
            <a:off x="5940152" y="4797152"/>
            <a:ext cx="360040" cy="187220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uadroTexto"/>
          <p:cNvSpPr txBox="1"/>
          <p:nvPr/>
        </p:nvSpPr>
        <p:spPr>
          <a:xfrm>
            <a:off x="6444208" y="4869160"/>
            <a:ext cx="244827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err="1" smtClean="0"/>
              <a:t>Niveis</a:t>
            </a:r>
            <a:r>
              <a:rPr lang="es-ES" b="1" dirty="0" smtClean="0"/>
              <a:t> de SO</a:t>
            </a:r>
            <a:r>
              <a:rPr lang="es-ES" b="1" baseline="-25000" dirty="0" smtClean="0"/>
              <a:t>2</a:t>
            </a:r>
            <a:r>
              <a:rPr lang="es-ES" b="1" dirty="0" smtClean="0"/>
              <a:t> e </a:t>
            </a:r>
            <a:r>
              <a:rPr lang="es-ES" b="1" dirty="0" err="1" smtClean="0"/>
              <a:t>NO</a:t>
            </a:r>
            <a:r>
              <a:rPr lang="es-ES" b="1" baseline="-25000" dirty="0" err="1" smtClean="0"/>
              <a:t>x</a:t>
            </a:r>
            <a:endParaRPr lang="es-ES" b="1" dirty="0"/>
          </a:p>
        </p:txBody>
      </p:sp>
      <p:sp>
        <p:nvSpPr>
          <p:cNvPr id="52" name="51 CuadroTexto"/>
          <p:cNvSpPr txBox="1"/>
          <p:nvPr/>
        </p:nvSpPr>
        <p:spPr>
          <a:xfrm>
            <a:off x="6516216" y="5589240"/>
            <a:ext cx="244827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b="1" dirty="0" smtClean="0"/>
              <a:t>Fuente de inmisión</a:t>
            </a:r>
            <a:r>
              <a:rPr lang="es-ES" dirty="0" smtClean="0"/>
              <a:t>:</a:t>
            </a:r>
          </a:p>
          <a:p>
            <a:r>
              <a:rPr lang="es-ES" dirty="0" smtClean="0"/>
              <a:t>-Central Térmica</a:t>
            </a:r>
          </a:p>
          <a:p>
            <a:r>
              <a:rPr lang="es-ES" dirty="0" smtClean="0"/>
              <a:t>- Ciclo Combinado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539552" y="1700808"/>
            <a:ext cx="22322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Semiparamétricos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55</Words>
  <Application>Microsoft Office PowerPoint</Application>
  <PresentationFormat>Presentación en pantalla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leyenda</dc:creator>
  <cp:lastModifiedBy>moviedo</cp:lastModifiedBy>
  <cp:revision>11</cp:revision>
  <dcterms:created xsi:type="dcterms:W3CDTF">2010-07-21T20:14:48Z</dcterms:created>
  <dcterms:modified xsi:type="dcterms:W3CDTF">2010-07-23T12:09:38Z</dcterms:modified>
</cp:coreProperties>
</file>