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E8D77-B564-4A1B-8FC0-50E26BD74A6D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7C9F5-8312-45B9-9FFE-838661586FE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12</a:t>
            </a:fld>
            <a:endParaRPr lang="es-E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7C9F5-8312-45B9-9FFE-838661586FEB}" type="slidenum">
              <a:rPr lang="es-ES" smtClean="0"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7B31B5-1405-4747-9867-02B22E92D7D3}" type="datetimeFigureOut">
              <a:rPr lang="es-ES" smtClean="0"/>
              <a:t>10/04/2010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1C80FA9-F25F-443D-B497-F906A0582F5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María Leyenda Rodríguez</a:t>
            </a:r>
          </a:p>
          <a:p>
            <a:r>
              <a:rPr lang="es-ES" dirty="0" smtClean="0"/>
              <a:t>Silvia Suarez Crespo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sz="3200" dirty="0" smtClean="0"/>
              <a:t>Selección del parámetro suavizado en estimación no paramétrica de la densidad y de la regresión.</a:t>
            </a:r>
            <a:endParaRPr lang="es-E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2.3.1. Algoritmos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Esquema del algoritmo principal en el que se basará la </a:t>
            </a:r>
            <a:r>
              <a:rPr lang="es-ES" dirty="0" err="1" smtClean="0"/>
              <a:t>implentación</a:t>
            </a:r>
            <a:r>
              <a:rPr lang="es-ES" dirty="0" smtClean="0"/>
              <a:t>:</a:t>
            </a:r>
          </a:p>
          <a:p>
            <a:endParaRPr lang="es-ES" dirty="0" smtClean="0"/>
          </a:p>
          <a:p>
            <a:r>
              <a:rPr lang="es-ES" dirty="0" smtClean="0"/>
              <a:t>(Copiar el del </a:t>
            </a:r>
            <a:r>
              <a:rPr lang="es-ES" dirty="0" err="1" smtClean="0"/>
              <a:t>pdf</a:t>
            </a:r>
            <a:r>
              <a:rPr lang="es-ES" dirty="0" smtClean="0"/>
              <a:t>)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dirty="0" smtClean="0"/>
              <a:t>Ventajas y desventajas computacionales: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Algoritmo principal:</a:t>
            </a:r>
          </a:p>
          <a:p>
            <a:pPr lvl="1"/>
            <a:r>
              <a:rPr lang="es-ES" dirty="0" smtClean="0"/>
              <a:t>Pasos 3-4:</a:t>
            </a:r>
          </a:p>
          <a:p>
            <a:pPr lvl="2"/>
            <a:r>
              <a:rPr lang="es-ES" dirty="0" smtClean="0"/>
              <a:t> Consisten en el cálculo de integrales de una resta de funciones en un intervalo al que podemos denotar por J=[</a:t>
            </a:r>
            <a:r>
              <a:rPr lang="es-ES" dirty="0" err="1" smtClean="0"/>
              <a:t>a,b</a:t>
            </a:r>
            <a:r>
              <a:rPr lang="es-ES" dirty="0" smtClean="0"/>
              <a:t>]. </a:t>
            </a:r>
          </a:p>
          <a:p>
            <a:pPr lvl="2"/>
            <a:r>
              <a:rPr lang="es-ES" dirty="0" smtClean="0"/>
              <a:t>Lo resolveremos mediante la REGLA DE TRAPECIO COMPUESTA, que consiste en dividir el intervalo [</a:t>
            </a:r>
            <a:r>
              <a:rPr lang="es-ES" dirty="0" err="1" smtClean="0"/>
              <a:t>a,b</a:t>
            </a:r>
            <a:r>
              <a:rPr lang="es-ES" dirty="0" smtClean="0"/>
              <a:t>] en s </a:t>
            </a:r>
            <a:r>
              <a:rPr lang="es-ES" dirty="0" err="1" smtClean="0"/>
              <a:t>subintervalos</a:t>
            </a:r>
            <a:r>
              <a:rPr lang="es-ES" dirty="0" smtClean="0"/>
              <a:t>, dentro de los cuales se realiza la aproximación usando la REGLA DEL TRAPECIO SIMPLE, y sumando finalmente todos los intervalos.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Por tanto, los pasos a seguir para realizar los paso 3.-4 del algoritmo principal </a:t>
            </a:r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642918"/>
            <a:ext cx="7772400" cy="5376882"/>
          </a:xfrm>
        </p:spPr>
        <p:txBody>
          <a:bodyPr/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s-ES" dirty="0" smtClean="0"/>
              <a:t>Por tanto, los pasos a seguir para realizar los paso 3.-4 del algoritmo principal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2.3.2. Proceso de simulación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Se generan B=500 muestras de tamaño n=100 de cada una de las 15 densidades que aparecen en [</a:t>
            </a:r>
            <a:r>
              <a:rPr lang="es-ES" dirty="0" err="1" smtClean="0"/>
              <a:t>Marron</a:t>
            </a:r>
            <a:r>
              <a:rPr lang="es-ES" dirty="0" smtClean="0"/>
              <a:t> and </a:t>
            </a:r>
            <a:r>
              <a:rPr lang="es-ES" dirty="0" err="1" smtClean="0"/>
              <a:t>Wand</a:t>
            </a:r>
            <a:r>
              <a:rPr lang="es-ES" dirty="0" smtClean="0"/>
              <a:t>, 1992].</a:t>
            </a:r>
          </a:p>
          <a:p>
            <a:pPr lvl="1"/>
            <a:r>
              <a:rPr lang="es-ES" dirty="0" smtClean="0"/>
              <a:t>Para cada muestra se estima la ventana h, y se evalúa el error cometido. </a:t>
            </a:r>
            <a:endParaRPr lang="es-ES" dirty="0" smtClean="0"/>
          </a:p>
          <a:p>
            <a:pPr lvl="2"/>
            <a:r>
              <a:rPr lang="es-ES" dirty="0" smtClean="0"/>
              <a:t>Para cada densidad se obtendrán dos series de B números que se corresponden con las ventanas de validación cruzada y normal, obtenidas para cada simulación.</a:t>
            </a:r>
          </a:p>
          <a:p>
            <a:pPr lvl="2"/>
            <a:r>
              <a:rPr lang="es-ES" dirty="0" smtClean="0"/>
              <a:t>Además de otras dos series de B números que representan el error cometido </a:t>
            </a:r>
            <a:r>
              <a:rPr lang="es-ES" smtClean="0"/>
              <a:t>por cada uno de 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 general: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s-ES" dirty="0" smtClean="0"/>
              <a:t>Introducción</a:t>
            </a:r>
          </a:p>
          <a:p>
            <a:pPr marL="457200" indent="-457200">
              <a:buAutoNum type="arabicPeriod"/>
            </a:pPr>
            <a:r>
              <a:rPr lang="es-ES" dirty="0" smtClean="0"/>
              <a:t>Estimación no paramétrica de la densidad</a:t>
            </a:r>
          </a:p>
          <a:p>
            <a:pPr marL="457200" indent="-457200">
              <a:buAutoNum type="arabicPeriod"/>
            </a:pPr>
            <a:r>
              <a:rPr lang="es-ES" dirty="0" smtClean="0"/>
              <a:t>Estimación no paramétrica de la regresión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 Introducción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En este trabajo nos enfrentamos a la: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Estimación </a:t>
            </a:r>
            <a:r>
              <a:rPr lang="es-ES" dirty="0" err="1" smtClean="0"/>
              <a:t>noparamétrica</a:t>
            </a:r>
            <a:r>
              <a:rPr lang="es-ES" dirty="0" smtClean="0"/>
              <a:t> de la densidad .</a:t>
            </a:r>
          </a:p>
          <a:p>
            <a:pPr lvl="1">
              <a:buNone/>
            </a:pPr>
            <a:endParaRPr lang="es-ES" dirty="0" smtClean="0"/>
          </a:p>
          <a:p>
            <a:pPr lvl="1"/>
            <a:r>
              <a:rPr lang="es-ES" dirty="0" smtClean="0"/>
              <a:t>Estimación no paramétrica de la regresión.</a:t>
            </a:r>
          </a:p>
          <a:p>
            <a:pPr lvl="1"/>
            <a:endParaRPr lang="es-ES" dirty="0" smtClean="0"/>
          </a:p>
          <a:p>
            <a:pPr lvl="2"/>
            <a:r>
              <a:rPr lang="es-ES" dirty="0" smtClean="0"/>
              <a:t>Realizando sobre cada uno de ellos un estudio centrado en la selección de parámetro de suavizado.</a:t>
            </a:r>
          </a:p>
          <a:p>
            <a:pPr lvl="2"/>
            <a:endParaRPr lang="es-ES" dirty="0" smtClean="0"/>
          </a:p>
          <a:p>
            <a:r>
              <a:rPr lang="es-ES" dirty="0" smtClean="0"/>
              <a:t>OBJETIVO: Comprobar el funcionamiento de los métodos de selección del parámetro suavizado tanto para el estimador tipo núcleo de la densidad como para el estimador local de la regresión.</a:t>
            </a:r>
          </a:p>
          <a:p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	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914400" y="571480"/>
            <a:ext cx="7772400" cy="5448320"/>
          </a:xfrm>
        </p:spPr>
        <p:txBody>
          <a:bodyPr/>
          <a:lstStyle/>
          <a:p>
            <a:r>
              <a:rPr lang="es-ES" dirty="0" smtClean="0"/>
              <a:t>Cada capítulo tendrá una estructura similar: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Planteamiento de los objetivos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Descripción de:</a:t>
            </a:r>
          </a:p>
          <a:p>
            <a:pPr lvl="2"/>
            <a:r>
              <a:rPr lang="es-ES" dirty="0" smtClean="0"/>
              <a:t>Los conceptos teóricos necesarios para el estudio.</a:t>
            </a:r>
          </a:p>
          <a:p>
            <a:pPr lvl="2"/>
            <a:r>
              <a:rPr lang="es-ES" dirty="0" smtClean="0"/>
              <a:t>Los correspondientes algoritmos.</a:t>
            </a:r>
          </a:p>
          <a:p>
            <a:pPr lvl="2"/>
            <a:endParaRPr lang="es-ES" dirty="0" smtClean="0"/>
          </a:p>
          <a:p>
            <a:pPr lvl="1"/>
            <a:r>
              <a:rPr lang="es-ES" dirty="0" smtClean="0"/>
              <a:t>El estudio de simulación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Presentación de resultados y análisis de los mismos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 </a:t>
            </a:r>
            <a:r>
              <a:rPr lang="es-ES" b="1" dirty="0" smtClean="0"/>
              <a:t>Estimación </a:t>
            </a:r>
            <a:r>
              <a:rPr lang="es-ES" b="1" dirty="0" err="1" smtClean="0"/>
              <a:t>noparamétrica</a:t>
            </a:r>
            <a:r>
              <a:rPr lang="es-ES" b="1" dirty="0" smtClean="0"/>
              <a:t> de la densidad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881194"/>
          </a:xfrm>
        </p:spPr>
        <p:txBody>
          <a:bodyPr>
            <a:normAutofit/>
          </a:bodyPr>
          <a:lstStyle/>
          <a:p>
            <a:r>
              <a:rPr lang="es-ES" dirty="0" smtClean="0"/>
              <a:t>2.1. Objetivos</a:t>
            </a:r>
          </a:p>
          <a:p>
            <a:r>
              <a:rPr lang="es-ES" dirty="0" smtClean="0"/>
              <a:t>2.2. Marco teórico</a:t>
            </a:r>
          </a:p>
          <a:p>
            <a:r>
              <a:rPr lang="es-ES" dirty="0" smtClean="0"/>
              <a:t>2.3. Simulación</a:t>
            </a:r>
          </a:p>
          <a:p>
            <a:r>
              <a:rPr lang="es-ES" dirty="0" smtClean="0"/>
              <a:t>2.4. Resultados y conclusiones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2.1. Objetivos </a:t>
            </a:r>
            <a:endParaRPr lang="es-ES" sz="31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Comprobar el funcionamiento de la selección del parámetro de suavizado utilizando el método de validación </a:t>
            </a:r>
            <a:r>
              <a:rPr lang="es-ES" dirty="0" err="1" smtClean="0"/>
              <a:t>cruzada.Se</a:t>
            </a:r>
            <a:r>
              <a:rPr lang="es-ES" dirty="0" smtClean="0"/>
              <a:t> realizará un estudio de simulación para el cuál se utilizará el núcleo </a:t>
            </a:r>
            <a:r>
              <a:rPr lang="es-ES" dirty="0" err="1" smtClean="0"/>
              <a:t>gausiano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1.- Implementación de la ventana de validación cruzada.</a:t>
            </a:r>
          </a:p>
          <a:p>
            <a:pPr lvl="1"/>
            <a:r>
              <a:rPr lang="es-ES" dirty="0" smtClean="0"/>
              <a:t>2.- Como competidor del método analizado se considera la ventana normal.</a:t>
            </a:r>
          </a:p>
          <a:p>
            <a:pPr lvl="1"/>
            <a:r>
              <a:rPr lang="es-ES" dirty="0" smtClean="0"/>
              <a:t>3.- Como criterio de error : ISE</a:t>
            </a:r>
          </a:p>
          <a:p>
            <a:pPr lvl="1"/>
            <a:r>
              <a:rPr lang="es-ES" dirty="0" smtClean="0"/>
              <a:t>4.- Como modelos de prueba se considerarán las 15 densidades descritas en [</a:t>
            </a:r>
            <a:r>
              <a:rPr lang="es-ES" dirty="0" err="1" smtClean="0"/>
              <a:t>Marron</a:t>
            </a:r>
            <a:r>
              <a:rPr lang="es-ES" dirty="0" smtClean="0"/>
              <a:t>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/>
              <a:t>Wand</a:t>
            </a:r>
            <a:r>
              <a:rPr lang="es-ES" dirty="0" smtClean="0"/>
              <a:t>, 1992].</a:t>
            </a:r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2.2. Marco teórico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2.3. Simulación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Se observará el comportamiento que tiene tanto la ventana de validación cruzada como la ventana Normal, para luego compararlas .</a:t>
            </a:r>
          </a:p>
          <a:p>
            <a:pPr lvl="1"/>
            <a:r>
              <a:rPr lang="es-ES" dirty="0" smtClean="0"/>
              <a:t>Objetivo: </a:t>
            </a:r>
            <a:r>
              <a:rPr lang="es-ES" dirty="0" err="1" smtClean="0"/>
              <a:t>Concluír</a:t>
            </a:r>
            <a:r>
              <a:rPr lang="es-ES" dirty="0" smtClean="0"/>
              <a:t> que tipo de procedimiento </a:t>
            </a:r>
            <a:r>
              <a:rPr lang="es-ES" dirty="0" err="1" smtClean="0"/>
              <a:t>unciona</a:t>
            </a:r>
            <a:r>
              <a:rPr lang="es-ES" dirty="0" smtClean="0"/>
              <a:t> mejor en según qué casos.</a:t>
            </a:r>
            <a:endParaRPr lang="es-ES" dirty="0" smtClean="0"/>
          </a:p>
          <a:p>
            <a:pPr lvl="3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104</TotalTime>
  <Words>533</Words>
  <Application>Microsoft Office PowerPoint</Application>
  <PresentationFormat>Presentación en pantalla (4:3)</PresentationFormat>
  <Paragraphs>77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Equidad</vt:lpstr>
      <vt:lpstr>Selección del parámetro suavizado en estimación no paramétrica de la densidad y de la regresión.</vt:lpstr>
      <vt:lpstr>Índice general:</vt:lpstr>
      <vt:lpstr>1. Introducción</vt:lpstr>
      <vt:lpstr>Diapositiva 4</vt:lpstr>
      <vt:lpstr>Diapositiva 5</vt:lpstr>
      <vt:lpstr>2. Estimación noparamétrica de la densidad</vt:lpstr>
      <vt:lpstr>2.1. Objetivos </vt:lpstr>
      <vt:lpstr>2.2. Marco teórico</vt:lpstr>
      <vt:lpstr>2.3. Simulación</vt:lpstr>
      <vt:lpstr>2.3.1. Algoritmos</vt:lpstr>
      <vt:lpstr>Ventajas y desventajas computacionales:</vt:lpstr>
      <vt:lpstr>Diapositiva 12</vt:lpstr>
      <vt:lpstr>2.3.2. Proceso de simulación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Selección del parámetro suavizado en estimación no paramétrica de la densidad y de la regresión.</dc:title>
  <dc:creator>leyenda</dc:creator>
  <cp:lastModifiedBy>leyenda</cp:lastModifiedBy>
  <cp:revision>11</cp:revision>
  <dcterms:created xsi:type="dcterms:W3CDTF">2010-04-10T09:27:52Z</dcterms:created>
  <dcterms:modified xsi:type="dcterms:W3CDTF">2010-04-10T11:12:29Z</dcterms:modified>
</cp:coreProperties>
</file>