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399C4-37D8-4A1A-BAA7-5C42A5C7DE32}" type="datetimeFigureOut">
              <a:rPr lang="es-ES" smtClean="0"/>
              <a:t>17/12/2009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851FD-8004-455D-9D0E-B5C9FBF1F7A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851FD-8004-455D-9D0E-B5C9FBF1F7A7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400-61A0-4035-B6A3-B079D2AAFF99}" type="datetimeFigureOut">
              <a:rPr lang="es-ES" smtClean="0"/>
              <a:t>17/12/2009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2486-365D-4E01-9437-D9CD7468F37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400-61A0-4035-B6A3-B079D2AAFF99}" type="datetimeFigureOut">
              <a:rPr lang="es-ES" smtClean="0"/>
              <a:t>17/12/2009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2486-365D-4E01-9437-D9CD7468F37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400-61A0-4035-B6A3-B079D2AAFF99}" type="datetimeFigureOut">
              <a:rPr lang="es-ES" smtClean="0"/>
              <a:t>17/12/2009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2486-365D-4E01-9437-D9CD7468F37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ienzo de apart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7200000" cy="540000"/>
          </a:xfrm>
          <a:solidFill>
            <a:srgbClr val="002261"/>
          </a:solidFill>
        </p:spPr>
        <p:txBody>
          <a:bodyPr wrap="none" lIns="360000" anchor="ctr" anchorCtr="0">
            <a:noAutofit/>
          </a:bodyPr>
          <a:lstStyle>
            <a:lvl1pPr marL="342900" indent="-34290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1944000" y="6318000"/>
            <a:ext cx="7200000" cy="540000"/>
          </a:xfrm>
          <a:solidFill>
            <a:srgbClr val="6C9EC4"/>
          </a:solidFill>
        </p:spPr>
        <p:txBody>
          <a:bodyPr wrap="none" lIns="90000" anchor="ctr" anchorCtr="0">
            <a:noAutofit/>
          </a:bodyPr>
          <a:lstStyle>
            <a:lvl1pPr marL="342900" indent="-34290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/>
          </p:nvPr>
        </p:nvSpPr>
        <p:spPr>
          <a:xfrm>
            <a:off x="7200000" y="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0" y="631800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2890392"/>
            <a:ext cx="6786609" cy="1077218"/>
          </a:xfrm>
        </p:spPr>
        <p:txBody>
          <a:bodyPr wrap="square" anchor="ctr" anchorCtr="0">
            <a:spAutoFit/>
          </a:bodyPr>
          <a:lstStyle>
            <a:lvl1pPr>
              <a:buFont typeface="Arial" pitchFamily="34" charset="0"/>
              <a:buNone/>
              <a:defRPr sz="3200" b="1" baseline="0">
                <a:solidFill>
                  <a:srgbClr val="00226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1428728" y="3249000"/>
            <a:ext cx="360000" cy="360000"/>
          </a:xfrm>
          <a:prstGeom prst="rect">
            <a:avLst/>
          </a:prstGeom>
          <a:solidFill>
            <a:srgbClr val="00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 userDrawn="1"/>
        </p:nvSpPr>
        <p:spPr>
          <a:xfrm>
            <a:off x="927257" y="3249000"/>
            <a:ext cx="360000" cy="360000"/>
          </a:xfrm>
          <a:prstGeom prst="rect">
            <a:avLst/>
          </a:prstGeom>
          <a:solidFill>
            <a:srgbClr val="365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 userDrawn="1"/>
        </p:nvSpPr>
        <p:spPr>
          <a:xfrm>
            <a:off x="425786" y="3249000"/>
            <a:ext cx="360000" cy="360000"/>
          </a:xfrm>
          <a:prstGeom prst="rect">
            <a:avLst/>
          </a:prstGeom>
          <a:solidFill>
            <a:srgbClr val="6C9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ienzo de subapart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7200000" cy="540000"/>
          </a:xfrm>
          <a:solidFill>
            <a:srgbClr val="002261"/>
          </a:solidFill>
        </p:spPr>
        <p:txBody>
          <a:bodyPr wrap="none" lIns="360000" anchor="ctr" anchorCtr="0">
            <a:noAutofit/>
          </a:bodyPr>
          <a:lstStyle>
            <a:lvl1pPr marL="342900" indent="-34290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1944000" y="6318000"/>
            <a:ext cx="7200000" cy="540000"/>
          </a:xfrm>
          <a:solidFill>
            <a:srgbClr val="6C9EC4"/>
          </a:solidFill>
        </p:spPr>
        <p:txBody>
          <a:bodyPr wrap="none" lIns="90000" anchor="ctr" anchorCtr="0">
            <a:noAutofit/>
          </a:bodyPr>
          <a:lstStyle>
            <a:lvl1pPr marL="342900" indent="-34290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/>
          </p:nvPr>
        </p:nvSpPr>
        <p:spPr>
          <a:xfrm>
            <a:off x="7200000" y="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0" y="631800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2890392"/>
            <a:ext cx="6786609" cy="1077218"/>
          </a:xfrm>
        </p:spPr>
        <p:txBody>
          <a:bodyPr wrap="square" anchor="ctr" anchorCtr="0">
            <a:spAutoFit/>
          </a:bodyPr>
          <a:lstStyle>
            <a:lvl1pPr>
              <a:buFont typeface="Arial" pitchFamily="34" charset="0"/>
              <a:buNone/>
              <a:defRPr sz="3200" b="1" baseline="0">
                <a:solidFill>
                  <a:srgbClr val="00226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1428728" y="3249000"/>
            <a:ext cx="360000" cy="360000"/>
          </a:xfrm>
          <a:prstGeom prst="rect">
            <a:avLst/>
          </a:prstGeom>
          <a:solidFill>
            <a:srgbClr val="00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 userDrawn="1"/>
        </p:nvSpPr>
        <p:spPr>
          <a:xfrm>
            <a:off x="927257" y="3249000"/>
            <a:ext cx="360000" cy="360000"/>
          </a:xfrm>
          <a:prstGeom prst="rect">
            <a:avLst/>
          </a:prstGeom>
          <a:solidFill>
            <a:srgbClr val="365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 userDrawn="1"/>
        </p:nvSpPr>
        <p:spPr>
          <a:xfrm>
            <a:off x="425786" y="3249000"/>
            <a:ext cx="360000" cy="360000"/>
          </a:xfrm>
          <a:prstGeom prst="rect">
            <a:avLst/>
          </a:prstGeom>
          <a:solidFill>
            <a:srgbClr val="6C9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 userDrawn="1"/>
        </p:nvSpPr>
        <p:spPr>
          <a:xfrm>
            <a:off x="1928794" y="4171058"/>
            <a:ext cx="360000" cy="360000"/>
          </a:xfrm>
          <a:prstGeom prst="rect">
            <a:avLst/>
          </a:prstGeom>
          <a:solidFill>
            <a:srgbClr val="365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 userDrawn="1"/>
        </p:nvSpPr>
        <p:spPr>
          <a:xfrm>
            <a:off x="1428728" y="4171058"/>
            <a:ext cx="360000" cy="360000"/>
          </a:xfrm>
          <a:prstGeom prst="rect">
            <a:avLst/>
          </a:prstGeom>
          <a:solidFill>
            <a:srgbClr val="00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 userDrawn="1"/>
        </p:nvSpPr>
        <p:spPr>
          <a:xfrm>
            <a:off x="927257" y="4171058"/>
            <a:ext cx="360000" cy="360000"/>
          </a:xfrm>
          <a:prstGeom prst="rect">
            <a:avLst/>
          </a:prstGeom>
          <a:solidFill>
            <a:srgbClr val="6C9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4 Marcador de texto"/>
          <p:cNvSpPr>
            <a:spLocks noGrp="1"/>
          </p:cNvSpPr>
          <p:nvPr>
            <p:ph type="body" sz="quarter" idx="16"/>
          </p:nvPr>
        </p:nvSpPr>
        <p:spPr>
          <a:xfrm>
            <a:off x="2428861" y="3812450"/>
            <a:ext cx="6286543" cy="1077218"/>
          </a:xfrm>
        </p:spPr>
        <p:txBody>
          <a:bodyPr wrap="square" anchor="ctr" anchorCtr="0">
            <a:spAutoFit/>
          </a:bodyPr>
          <a:lstStyle>
            <a:lvl1pPr>
              <a:buFont typeface="Arial" pitchFamily="34" charset="0"/>
              <a:buNone/>
              <a:defRPr sz="3200" b="1" baseline="0">
                <a:solidFill>
                  <a:srgbClr val="365F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7200000" cy="540000"/>
          </a:xfrm>
          <a:solidFill>
            <a:srgbClr val="002261"/>
          </a:solidFill>
        </p:spPr>
        <p:txBody>
          <a:bodyPr wrap="none" lIns="360000" anchor="ctr" anchorCtr="0">
            <a:noAutofit/>
          </a:bodyPr>
          <a:lstStyle>
            <a:lvl1pPr marL="342900" indent="-34290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1944000" y="6318000"/>
            <a:ext cx="7200000" cy="540000"/>
          </a:xfrm>
          <a:solidFill>
            <a:srgbClr val="6C9EC4"/>
          </a:solidFill>
        </p:spPr>
        <p:txBody>
          <a:bodyPr wrap="none" lIns="90000" anchor="ctr" anchorCtr="0">
            <a:noAutofit/>
          </a:bodyPr>
          <a:lstStyle>
            <a:lvl1pPr marL="342900" indent="-34290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/>
          </p:nvPr>
        </p:nvSpPr>
        <p:spPr>
          <a:xfrm>
            <a:off x="7200000" y="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0" y="631800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360000" y="900000"/>
            <a:ext cx="8424000" cy="5058000"/>
          </a:xfrm>
        </p:spPr>
        <p:txBody>
          <a:bodyPr/>
          <a:lstStyle>
            <a:lvl1pPr algn="just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con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7200000" cy="540000"/>
          </a:xfrm>
          <a:solidFill>
            <a:srgbClr val="002261"/>
          </a:solidFill>
        </p:spPr>
        <p:txBody>
          <a:bodyPr wrap="none" lIns="360000" anchor="ctr" anchorCtr="0">
            <a:noAutofit/>
          </a:bodyPr>
          <a:lstStyle>
            <a:lvl1pPr marL="342900" indent="-34290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1944000" y="6318000"/>
            <a:ext cx="7200000" cy="540000"/>
          </a:xfrm>
          <a:solidFill>
            <a:srgbClr val="6C9EC4"/>
          </a:solidFill>
        </p:spPr>
        <p:txBody>
          <a:bodyPr wrap="none" lIns="90000" anchor="ctr" anchorCtr="0">
            <a:noAutofit/>
          </a:bodyPr>
          <a:lstStyle>
            <a:lvl1pPr marL="342900" indent="-34290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/>
          </p:nvPr>
        </p:nvSpPr>
        <p:spPr>
          <a:xfrm>
            <a:off x="7200000" y="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0" y="631800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424000" cy="5058000"/>
          </a:xfrm>
        </p:spPr>
        <p:txBody>
          <a:bodyPr wrap="square">
            <a:noAutofit/>
          </a:bodyPr>
          <a:lstStyle>
            <a:lvl1pPr algn="just">
              <a:spcBef>
                <a:spcPts val="0"/>
              </a:spcBef>
              <a:spcAft>
                <a:spcPts val="600"/>
              </a:spcAft>
              <a:buClr>
                <a:srgbClr val="002261"/>
              </a:buClr>
              <a:buFont typeface="Arial" pitchFamily="34" charset="0"/>
              <a:buChar char="■"/>
              <a:defRPr sz="2000" baseline="0">
                <a:solidFill>
                  <a:srgbClr val="002261"/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spcBef>
                <a:spcPts val="0"/>
              </a:spcBef>
              <a:spcAft>
                <a:spcPts val="600"/>
              </a:spcAft>
              <a:buClr>
                <a:srgbClr val="365F91"/>
              </a:buClr>
              <a:buFont typeface="Arial" pitchFamily="34" charset="0"/>
              <a:buChar char="■"/>
              <a:defRPr sz="2000" baseline="0">
                <a:solidFill>
                  <a:srgbClr val="365F91"/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spcBef>
                <a:spcPts val="0"/>
              </a:spcBef>
              <a:spcAft>
                <a:spcPts val="600"/>
              </a:spcAft>
              <a:buClr>
                <a:srgbClr val="6C9EC4"/>
              </a:buClr>
              <a:buFont typeface="Arial" pitchFamily="34" charset="0"/>
              <a:buChar char="■"/>
              <a:defRPr sz="2000" baseline="0">
                <a:solidFill>
                  <a:srgbClr val="6C9EC4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 </a:t>
            </a:r>
          </a:p>
          <a:p>
            <a:pPr lvl="2"/>
            <a:r>
              <a:rPr lang="es-ES" dirty="0" smtClean="0"/>
              <a:t> </a:t>
            </a:r>
          </a:p>
          <a:p>
            <a:pPr lvl="2"/>
            <a:r>
              <a:rPr lang="es-ES" dirty="0" smtClean="0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400-61A0-4035-B6A3-B079D2AAFF99}" type="datetimeFigureOut">
              <a:rPr lang="es-ES" smtClean="0"/>
              <a:t>17/12/2009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2486-365D-4E01-9437-D9CD7468F37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400-61A0-4035-B6A3-B079D2AAFF99}" type="datetimeFigureOut">
              <a:rPr lang="es-ES" smtClean="0"/>
              <a:t>17/12/2009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2486-365D-4E01-9437-D9CD7468F37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400-61A0-4035-B6A3-B079D2AAFF99}" type="datetimeFigureOut">
              <a:rPr lang="es-ES" smtClean="0"/>
              <a:t>17/12/2009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2486-365D-4E01-9437-D9CD7468F37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400-61A0-4035-B6A3-B079D2AAFF99}" type="datetimeFigureOut">
              <a:rPr lang="es-ES" smtClean="0"/>
              <a:t>17/12/2009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2486-365D-4E01-9437-D9CD7468F37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400-61A0-4035-B6A3-B079D2AAFF99}" type="datetimeFigureOut">
              <a:rPr lang="es-ES" smtClean="0"/>
              <a:t>17/12/2009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2486-365D-4E01-9437-D9CD7468F37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400-61A0-4035-B6A3-B079D2AAFF99}" type="datetimeFigureOut">
              <a:rPr lang="es-ES" smtClean="0"/>
              <a:t>17/12/2009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2486-365D-4E01-9437-D9CD7468F37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400-61A0-4035-B6A3-B079D2AAFF99}" type="datetimeFigureOut">
              <a:rPr lang="es-ES" smtClean="0"/>
              <a:t>17/12/2009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2486-365D-4E01-9437-D9CD7468F37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400-61A0-4035-B6A3-B079D2AAFF99}" type="datetimeFigureOut">
              <a:rPr lang="es-ES" smtClean="0"/>
              <a:t>17/12/2009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2486-365D-4E01-9437-D9CD7468F37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83400-61A0-4035-B6A3-B079D2AAFF99}" type="datetimeFigureOut">
              <a:rPr lang="es-ES" smtClean="0"/>
              <a:t>17/12/2009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D2486-365D-4E01-9437-D9CD7468F37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2890392"/>
            <a:ext cx="6786609" cy="1077218"/>
          </a:xfrm>
        </p:spPr>
        <p:txBody>
          <a:bodyPr/>
          <a:lstStyle/>
          <a:p>
            <a:r>
              <a:rPr lang="es-ES" dirty="0" smtClean="0"/>
              <a:t>Funcionamiento del Ciclo Combinado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2594927"/>
            <a:ext cx="6786609" cy="1668149"/>
          </a:xfrm>
        </p:spPr>
        <p:txBody>
          <a:bodyPr/>
          <a:lstStyle/>
          <a:p>
            <a:r>
              <a:rPr lang="es-ES" dirty="0" smtClean="0"/>
              <a:t>Funcionamiento del Ciclo Combinado</a:t>
            </a:r>
          </a:p>
          <a:p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6"/>
          </p:nvPr>
        </p:nvSpPr>
        <p:spPr>
          <a:xfrm>
            <a:off x="2428861" y="4058671"/>
            <a:ext cx="6286543" cy="584775"/>
          </a:xfrm>
        </p:spPr>
        <p:txBody>
          <a:bodyPr/>
          <a:lstStyle/>
          <a:p>
            <a:r>
              <a:rPr lang="es-ES" dirty="0" smtClean="0"/>
              <a:t>10/12/09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Funcionamiento del Ciclo Combinado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CC</a:t>
            </a:r>
            <a:endParaRPr lang="es-E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b="9935"/>
          <a:stretch>
            <a:fillRect/>
          </a:stretch>
        </p:blipFill>
        <p:spPr bwMode="auto">
          <a:xfrm>
            <a:off x="0" y="571480"/>
            <a:ext cx="913032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2594927"/>
            <a:ext cx="6786609" cy="1668149"/>
          </a:xfrm>
        </p:spPr>
        <p:txBody>
          <a:bodyPr/>
          <a:lstStyle/>
          <a:p>
            <a:r>
              <a:rPr lang="es-ES" dirty="0" smtClean="0"/>
              <a:t>Funcionamiento del Ciclo Combinado</a:t>
            </a:r>
          </a:p>
          <a:p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6"/>
          </p:nvPr>
        </p:nvSpPr>
        <p:spPr>
          <a:xfrm>
            <a:off x="2428861" y="4058671"/>
            <a:ext cx="6286543" cy="584775"/>
          </a:xfrm>
        </p:spPr>
        <p:txBody>
          <a:bodyPr/>
          <a:lstStyle/>
          <a:p>
            <a:r>
              <a:rPr lang="es-ES" dirty="0" smtClean="0"/>
              <a:t>15/12/09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424000" cy="5100768"/>
          </a:xfrm>
        </p:spPr>
        <p:txBody>
          <a:bodyPr/>
          <a:lstStyle/>
          <a:p>
            <a:r>
              <a:rPr lang="es-ES" dirty="0" smtClean="0"/>
              <a:t>El ciclo combinado estuvo parado desde el 08/09/09 al 10/12/09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Funcionamiento del Ciclo Combinado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566738"/>
            <a:ext cx="91249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CT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Funcionamiento del Ciclo Combinado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CC</a:t>
            </a:r>
            <a:endParaRPr lang="es-E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566738"/>
            <a:ext cx="91249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</Words>
  <Application>Microsoft Office PowerPoint</Application>
  <PresentationFormat>Presentación en pantalla (4:3)</PresentationFormat>
  <Paragraphs>20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leyenda</dc:creator>
  <cp:lastModifiedBy>leyenda</cp:lastModifiedBy>
  <cp:revision>1</cp:revision>
  <dcterms:created xsi:type="dcterms:W3CDTF">2009-12-17T11:25:34Z</dcterms:created>
  <dcterms:modified xsi:type="dcterms:W3CDTF">2009-12-17T11:26:47Z</dcterms:modified>
</cp:coreProperties>
</file>