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91F8B4-0AB6-4164-8C25-21096ED7DA0D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gl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AD3F4-4296-4F0A-AC98-7DCA3BCAC999}" type="slidenum">
              <a:rPr lang="gl-ES" smtClean="0"/>
              <a:t>‹Nº›</a:t>
            </a:fld>
            <a:endParaRPr lang="gl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4B4F-BB49-41C5-878F-3BE468C06BD7}" type="slidenum">
              <a:rPr lang="gl-ES" smtClean="0"/>
              <a:t>1</a:t>
            </a:fld>
            <a:endParaRPr lang="gl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4B4F-BB49-41C5-878F-3BE468C06BD7}" type="slidenum">
              <a:rPr lang="gl-ES" smtClean="0"/>
              <a:t>2</a:t>
            </a:fld>
            <a:endParaRPr lang="gl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gl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o sin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7200000" cy="540000"/>
          </a:xfrm>
          <a:solidFill>
            <a:srgbClr val="002261"/>
          </a:solidFill>
        </p:spPr>
        <p:txBody>
          <a:bodyPr wrap="none" lIns="360000" anchor="ctr" anchorCtr="0">
            <a:noAutofit/>
          </a:bodyPr>
          <a:lstStyle>
            <a:lvl1pPr marL="342900" indent="-342900">
              <a:buNone/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1"/>
          </p:nvPr>
        </p:nvSpPr>
        <p:spPr>
          <a:xfrm>
            <a:off x="1944000" y="6318000"/>
            <a:ext cx="7200000" cy="540000"/>
          </a:xfrm>
          <a:solidFill>
            <a:srgbClr val="6C9EC4"/>
          </a:solidFill>
        </p:spPr>
        <p:txBody>
          <a:bodyPr wrap="none" lIns="90000" anchor="ctr" anchorCtr="0">
            <a:noAutofit/>
          </a:bodyPr>
          <a:lstStyle>
            <a:lvl1pPr marL="342900" indent="-342900">
              <a:buNone/>
              <a:defRPr sz="1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7 Marcador de texto"/>
          <p:cNvSpPr>
            <a:spLocks noGrp="1"/>
          </p:cNvSpPr>
          <p:nvPr>
            <p:ph type="body" sz="quarter" idx="12"/>
          </p:nvPr>
        </p:nvSpPr>
        <p:spPr>
          <a:xfrm>
            <a:off x="7200000" y="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7 Marcador de texto"/>
          <p:cNvSpPr>
            <a:spLocks noGrp="1"/>
          </p:cNvSpPr>
          <p:nvPr>
            <p:ph type="body" sz="quarter" idx="13"/>
          </p:nvPr>
        </p:nvSpPr>
        <p:spPr>
          <a:xfrm>
            <a:off x="0" y="6318000"/>
            <a:ext cx="1944000" cy="540000"/>
          </a:xfrm>
          <a:solidFill>
            <a:srgbClr val="365F91"/>
          </a:solidFill>
        </p:spPr>
        <p:txBody>
          <a:bodyPr wrap="none" lIns="90000" anchor="ctr" anchorCtr="0">
            <a:noAutofit/>
          </a:bodyPr>
          <a:lstStyle>
            <a:lvl1pPr marL="342900" indent="-342900" algn="ctr">
              <a:buNone/>
              <a:defRPr sz="1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360000" y="900000"/>
            <a:ext cx="8424000" cy="5058000"/>
          </a:xfrm>
        </p:spPr>
        <p:txBody>
          <a:bodyPr wrap="square">
            <a:noAutofit/>
          </a:bodyPr>
          <a:lstStyle>
            <a:lvl1pPr marL="0" indent="0" algn="just">
              <a:spcBef>
                <a:spcPts val="0"/>
              </a:spcBef>
              <a:spcAft>
                <a:spcPts val="600"/>
              </a:spcAft>
              <a:buClr>
                <a:srgbClr val="244061"/>
              </a:buClr>
              <a:buFont typeface="Arial" pitchFamily="34" charset="0"/>
              <a:buNone/>
              <a:defRPr sz="2000" baseline="0">
                <a:solidFill>
                  <a:srgbClr val="00226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Clr>
                <a:srgbClr val="365F91"/>
              </a:buClr>
              <a:buFont typeface="Arial" pitchFamily="34" charset="0"/>
              <a:buNone/>
              <a:defRPr sz="2000" baseline="0">
                <a:solidFill>
                  <a:srgbClr val="365F9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95B3D7"/>
              </a:buClr>
              <a:buFont typeface="Arial" pitchFamily="34" charset="0"/>
              <a:buNone/>
              <a:defRPr sz="2000" baseline="0">
                <a:solidFill>
                  <a:srgbClr val="95B3D7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Marcador de texto"/>
          <p:cNvSpPr>
            <a:spLocks noGrp="1"/>
          </p:cNvSpPr>
          <p:nvPr>
            <p:ph type="body" sz="quarter" idx="10"/>
          </p:nvPr>
        </p:nvSpPr>
        <p:spPr>
          <a:xfrm>
            <a:off x="982537" y="2311876"/>
            <a:ext cx="7200000" cy="2520000"/>
          </a:xfrm>
          <a:solidFill>
            <a:srgbClr val="002261"/>
          </a:solidFill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800" b="1" i="0" baseline="0">
                <a:solidFill>
                  <a:srgbClr val="6C9EC4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14 Marcador de texto"/>
          <p:cNvSpPr>
            <a:spLocks noGrp="1"/>
          </p:cNvSpPr>
          <p:nvPr>
            <p:ph type="body" sz="quarter" idx="11"/>
          </p:nvPr>
        </p:nvSpPr>
        <p:spPr>
          <a:xfrm>
            <a:off x="972000" y="1603116"/>
            <a:ext cx="7200000" cy="540000"/>
          </a:xfrm>
          <a:solidFill>
            <a:srgbClr val="002261"/>
          </a:solidFill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800" b="1" i="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14 Marcador de texto"/>
          <p:cNvSpPr>
            <a:spLocks noGrp="1"/>
          </p:cNvSpPr>
          <p:nvPr>
            <p:ph type="body" sz="quarter" idx="13"/>
          </p:nvPr>
        </p:nvSpPr>
        <p:spPr>
          <a:xfrm>
            <a:off x="982537" y="5000636"/>
            <a:ext cx="7200000" cy="540000"/>
          </a:xfrm>
          <a:noFill/>
        </p:spPr>
        <p:txBody>
          <a:bodyPr wrap="square" anchor="ctr" anchorCtr="0">
            <a:noAutofit/>
          </a:bodyPr>
          <a:lstStyle>
            <a:lvl1pPr marL="0" indent="-360000" algn="ctr">
              <a:spcBef>
                <a:spcPts val="0"/>
              </a:spcBef>
              <a:spcAft>
                <a:spcPts val="600"/>
              </a:spcAft>
              <a:buNone/>
              <a:defRPr sz="20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14 Marcador de texto"/>
          <p:cNvSpPr>
            <a:spLocks noGrp="1"/>
          </p:cNvSpPr>
          <p:nvPr>
            <p:ph type="body" sz="quarter" idx="14"/>
          </p:nvPr>
        </p:nvSpPr>
        <p:spPr>
          <a:xfrm>
            <a:off x="972000" y="6131502"/>
            <a:ext cx="184731" cy="369332"/>
          </a:xfrm>
          <a:noFill/>
        </p:spPr>
        <p:txBody>
          <a:bodyPr wrap="none" anchor="ctr" anchorCtr="0">
            <a:spAutoFit/>
          </a:bodyPr>
          <a:lstStyle>
            <a:lvl1pPr marL="0" indent="-360000" algn="l">
              <a:spcBef>
                <a:spcPts val="0"/>
              </a:spcBef>
              <a:spcAft>
                <a:spcPts val="600"/>
              </a:spcAft>
              <a:buNone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14 Marcador de texto"/>
          <p:cNvSpPr>
            <a:spLocks noGrp="1"/>
          </p:cNvSpPr>
          <p:nvPr>
            <p:ph type="body" sz="quarter" idx="15"/>
          </p:nvPr>
        </p:nvSpPr>
        <p:spPr>
          <a:xfrm>
            <a:off x="7987269" y="6131502"/>
            <a:ext cx="184731" cy="369332"/>
          </a:xfrm>
          <a:noFill/>
        </p:spPr>
        <p:txBody>
          <a:bodyPr wrap="none" anchor="ctr" anchorCtr="0">
            <a:spAutoFit/>
          </a:bodyPr>
          <a:lstStyle>
            <a:lvl1pPr marL="0" indent="-360000" algn="r">
              <a:spcBef>
                <a:spcPts val="0"/>
              </a:spcBef>
              <a:spcAft>
                <a:spcPts val="600"/>
              </a:spcAft>
              <a:buNone/>
              <a:defRPr sz="1800" b="0" i="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79661"/>
            <a:ext cx="1240200" cy="57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496" y="205557"/>
            <a:ext cx="3600000" cy="72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gl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l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gl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gl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6422D-9586-4D3A-AD0E-241069285FFE}" type="datetimeFigureOut">
              <a:rPr lang="gl-ES" smtClean="0"/>
              <a:t>01/10/2010</a:t>
            </a:fld>
            <a:endParaRPr lang="gl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gl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FED6C-F034-42A3-8736-4E7F9994786A}" type="slidenum">
              <a:rPr lang="gl-ES" smtClean="0"/>
              <a:t>‹Nº›</a:t>
            </a:fld>
            <a:endParaRPr lang="gl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Presentación en pantalla (4:3)</PresentationFormat>
  <Paragraphs>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leyenda</dc:creator>
  <cp:lastModifiedBy>leyenda</cp:lastModifiedBy>
  <cp:revision>1</cp:revision>
  <dcterms:created xsi:type="dcterms:W3CDTF">2010-10-01T09:54:16Z</dcterms:created>
  <dcterms:modified xsi:type="dcterms:W3CDTF">2010-10-01T09:55:37Z</dcterms:modified>
</cp:coreProperties>
</file>