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9EC4"/>
    <a:srgbClr val="002261"/>
    <a:srgbClr val="365F91"/>
    <a:srgbClr val="95B3D7"/>
    <a:srgbClr val="24406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gl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A3BC2-836D-4F06-BB3C-875DFDCBB7C0}" type="datetimeFigureOut">
              <a:rPr lang="gl-ES" smtClean="0"/>
              <a:t>08/09/2010</a:t>
            </a:fld>
            <a:endParaRPr lang="gl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gl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gl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gl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CCF27-28BF-44C7-BDBB-A93A491C6F38}" type="slidenum">
              <a:rPr lang="gl-ES" smtClean="0"/>
              <a:t>‹Nº›</a:t>
            </a:fld>
            <a:endParaRPr lang="gl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CCF27-28BF-44C7-BDBB-A93A491C6F38}" type="slidenum">
              <a:rPr lang="gl-ES" smtClean="0"/>
              <a:t>1</a:t>
            </a:fld>
            <a:endParaRPr lang="gl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CCF27-28BF-44C7-BDBB-A93A491C6F38}" type="slidenum">
              <a:rPr lang="gl-ES" smtClean="0"/>
              <a:t>2</a:t>
            </a:fld>
            <a:endParaRPr lang="gl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80DE-425F-4BE0-9FFE-7BEC5114E560}" type="slidenum">
              <a:rPr lang="gl-ES" smtClean="0"/>
              <a:t>3</a:t>
            </a:fld>
            <a:endParaRPr lang="gl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CCF27-28BF-44C7-BDBB-A93A491C6F38}" type="slidenum">
              <a:rPr lang="gl-ES" smtClean="0"/>
              <a:t>4</a:t>
            </a:fld>
            <a:endParaRPr lang="gl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CCF27-28BF-44C7-BDBB-A93A491C6F38}" type="slidenum">
              <a:rPr lang="gl-ES" smtClean="0"/>
              <a:t>5</a:t>
            </a:fld>
            <a:endParaRPr lang="gl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Marcador de texto"/>
          <p:cNvSpPr>
            <a:spLocks noGrp="1"/>
          </p:cNvSpPr>
          <p:nvPr>
            <p:ph type="body" sz="quarter" idx="10"/>
          </p:nvPr>
        </p:nvSpPr>
        <p:spPr>
          <a:xfrm>
            <a:off x="982537" y="2311876"/>
            <a:ext cx="7200000" cy="2520000"/>
          </a:xfrm>
          <a:solidFill>
            <a:srgbClr val="002261"/>
          </a:solidFill>
        </p:spPr>
        <p:txBody>
          <a:bodyPr wrap="square" anchor="ctr" anchorCtr="0">
            <a:noAutofit/>
          </a:bodyPr>
          <a:lstStyle>
            <a:lvl1pPr marL="0" indent="-360000" algn="ctr">
              <a:spcBef>
                <a:spcPts val="0"/>
              </a:spcBef>
              <a:spcAft>
                <a:spcPts val="600"/>
              </a:spcAft>
              <a:buNone/>
              <a:defRPr sz="2800" b="1" i="0" baseline="0">
                <a:solidFill>
                  <a:srgbClr val="6C9EC4"/>
                </a:solidFill>
                <a:latin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14 Marcador de texto"/>
          <p:cNvSpPr>
            <a:spLocks noGrp="1"/>
          </p:cNvSpPr>
          <p:nvPr>
            <p:ph type="body" sz="quarter" idx="11"/>
          </p:nvPr>
        </p:nvSpPr>
        <p:spPr>
          <a:xfrm>
            <a:off x="972000" y="1603116"/>
            <a:ext cx="7200000" cy="540000"/>
          </a:xfrm>
          <a:solidFill>
            <a:srgbClr val="002261"/>
          </a:solidFill>
        </p:spPr>
        <p:txBody>
          <a:bodyPr wrap="square" anchor="ctr" anchorCtr="0">
            <a:noAutofit/>
          </a:bodyPr>
          <a:lstStyle>
            <a:lvl1pPr marL="0" indent="-360000" algn="ctr">
              <a:spcBef>
                <a:spcPts val="0"/>
              </a:spcBef>
              <a:spcAft>
                <a:spcPts val="600"/>
              </a:spcAft>
              <a:buNone/>
              <a:defRPr sz="2800" b="1" i="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14 Marcador de texto"/>
          <p:cNvSpPr>
            <a:spLocks noGrp="1"/>
          </p:cNvSpPr>
          <p:nvPr>
            <p:ph type="body" sz="quarter" idx="13"/>
          </p:nvPr>
        </p:nvSpPr>
        <p:spPr>
          <a:xfrm>
            <a:off x="982537" y="5000636"/>
            <a:ext cx="7200000" cy="540000"/>
          </a:xfrm>
          <a:noFill/>
        </p:spPr>
        <p:txBody>
          <a:bodyPr wrap="square" anchor="ctr" anchorCtr="0">
            <a:noAutofit/>
          </a:bodyPr>
          <a:lstStyle>
            <a:lvl1pPr marL="0" indent="-360000" algn="ctr">
              <a:spcBef>
                <a:spcPts val="0"/>
              </a:spcBef>
              <a:spcAft>
                <a:spcPts val="600"/>
              </a:spcAft>
              <a:buNone/>
              <a:defRPr sz="2000" b="0" i="0" baseline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14 Marcador de texto"/>
          <p:cNvSpPr>
            <a:spLocks noGrp="1"/>
          </p:cNvSpPr>
          <p:nvPr>
            <p:ph type="body" sz="quarter" idx="14"/>
          </p:nvPr>
        </p:nvSpPr>
        <p:spPr>
          <a:xfrm>
            <a:off x="972000" y="6131502"/>
            <a:ext cx="184731" cy="369332"/>
          </a:xfrm>
          <a:noFill/>
        </p:spPr>
        <p:txBody>
          <a:bodyPr wrap="none" anchor="ctr" anchorCtr="0">
            <a:spAutoFit/>
          </a:bodyPr>
          <a:lstStyle>
            <a:lvl1pPr marL="0" indent="-360000" algn="l">
              <a:spcBef>
                <a:spcPts val="0"/>
              </a:spcBef>
              <a:spcAft>
                <a:spcPts val="600"/>
              </a:spcAft>
              <a:buNone/>
              <a:defRPr sz="1800" b="0" i="0" baseline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14 Marcador de texto"/>
          <p:cNvSpPr>
            <a:spLocks noGrp="1"/>
          </p:cNvSpPr>
          <p:nvPr>
            <p:ph type="body" sz="quarter" idx="15"/>
          </p:nvPr>
        </p:nvSpPr>
        <p:spPr>
          <a:xfrm>
            <a:off x="7987269" y="6131502"/>
            <a:ext cx="184731" cy="369332"/>
          </a:xfrm>
          <a:noFill/>
        </p:spPr>
        <p:txBody>
          <a:bodyPr wrap="none" anchor="ctr" anchorCtr="0">
            <a:spAutoFit/>
          </a:bodyPr>
          <a:lstStyle>
            <a:lvl1pPr marL="0" indent="-360000" algn="r">
              <a:spcBef>
                <a:spcPts val="0"/>
              </a:spcBef>
              <a:spcAft>
                <a:spcPts val="600"/>
              </a:spcAft>
              <a:buNone/>
              <a:defRPr sz="1800" b="0" i="0" baseline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205557"/>
            <a:ext cx="1544400" cy="7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33" y="204770"/>
            <a:ext cx="1857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24096" y="195245"/>
            <a:ext cx="356235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ienzo de apart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7200000" cy="540000"/>
          </a:xfrm>
          <a:solidFill>
            <a:srgbClr val="002261"/>
          </a:solidFill>
        </p:spPr>
        <p:txBody>
          <a:bodyPr wrap="none" lIns="360000" anchor="ctr" anchorCtr="0">
            <a:noAutofit/>
          </a:bodyPr>
          <a:lstStyle>
            <a:lvl1pPr marL="342900" indent="-342900">
              <a:buNone/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7 Marcador de texto"/>
          <p:cNvSpPr>
            <a:spLocks noGrp="1"/>
          </p:cNvSpPr>
          <p:nvPr>
            <p:ph type="body" sz="quarter" idx="11"/>
          </p:nvPr>
        </p:nvSpPr>
        <p:spPr>
          <a:xfrm>
            <a:off x="1944000" y="6318000"/>
            <a:ext cx="7200000" cy="540000"/>
          </a:xfrm>
          <a:solidFill>
            <a:srgbClr val="6C9EC4"/>
          </a:solidFill>
        </p:spPr>
        <p:txBody>
          <a:bodyPr wrap="none" lIns="90000" anchor="ctr" anchorCtr="0">
            <a:noAutofit/>
          </a:bodyPr>
          <a:lstStyle>
            <a:lvl1pPr marL="342900" indent="-342900"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7 Marcador de texto"/>
          <p:cNvSpPr>
            <a:spLocks noGrp="1"/>
          </p:cNvSpPr>
          <p:nvPr>
            <p:ph type="body" sz="quarter" idx="12"/>
          </p:nvPr>
        </p:nvSpPr>
        <p:spPr>
          <a:xfrm>
            <a:off x="7200000" y="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7 Marcador de texto"/>
          <p:cNvSpPr>
            <a:spLocks noGrp="1"/>
          </p:cNvSpPr>
          <p:nvPr>
            <p:ph type="body" sz="quarter" idx="13"/>
          </p:nvPr>
        </p:nvSpPr>
        <p:spPr>
          <a:xfrm>
            <a:off x="0" y="631800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14"/>
          </p:nvPr>
        </p:nvSpPr>
        <p:spPr>
          <a:xfrm>
            <a:off x="1928794" y="2890392"/>
            <a:ext cx="6786609" cy="1077218"/>
          </a:xfrm>
        </p:spPr>
        <p:txBody>
          <a:bodyPr wrap="square" anchor="ctr" anchorCtr="0">
            <a:spAutoFit/>
          </a:bodyPr>
          <a:lstStyle>
            <a:lvl1pPr>
              <a:buFont typeface="Arial" pitchFamily="34" charset="0"/>
              <a:buNone/>
              <a:defRPr sz="3200" b="1" baseline="0">
                <a:solidFill>
                  <a:srgbClr val="00226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 userDrawn="1"/>
        </p:nvSpPr>
        <p:spPr>
          <a:xfrm>
            <a:off x="1428728" y="3249000"/>
            <a:ext cx="360000" cy="360000"/>
          </a:xfrm>
          <a:prstGeom prst="rect">
            <a:avLst/>
          </a:prstGeom>
          <a:solidFill>
            <a:srgbClr val="002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"/>
          <p:cNvSpPr/>
          <p:nvPr userDrawn="1"/>
        </p:nvSpPr>
        <p:spPr>
          <a:xfrm>
            <a:off x="927257" y="3249000"/>
            <a:ext cx="360000" cy="360000"/>
          </a:xfrm>
          <a:prstGeom prst="rect">
            <a:avLst/>
          </a:prstGeom>
          <a:solidFill>
            <a:srgbClr val="365F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 userDrawn="1"/>
        </p:nvSpPr>
        <p:spPr>
          <a:xfrm>
            <a:off x="425786" y="3249000"/>
            <a:ext cx="360000" cy="360000"/>
          </a:xfrm>
          <a:prstGeom prst="rect">
            <a:avLst/>
          </a:prstGeom>
          <a:solidFill>
            <a:srgbClr val="6C9E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ienzo de subapart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7200000" cy="540000"/>
          </a:xfrm>
          <a:solidFill>
            <a:srgbClr val="002261"/>
          </a:solidFill>
        </p:spPr>
        <p:txBody>
          <a:bodyPr wrap="none" lIns="360000" anchor="ctr" anchorCtr="0">
            <a:noAutofit/>
          </a:bodyPr>
          <a:lstStyle>
            <a:lvl1pPr marL="342900" indent="-342900">
              <a:buNone/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7 Marcador de texto"/>
          <p:cNvSpPr>
            <a:spLocks noGrp="1"/>
          </p:cNvSpPr>
          <p:nvPr>
            <p:ph type="body" sz="quarter" idx="11"/>
          </p:nvPr>
        </p:nvSpPr>
        <p:spPr>
          <a:xfrm>
            <a:off x="1944000" y="6318000"/>
            <a:ext cx="7200000" cy="540000"/>
          </a:xfrm>
          <a:solidFill>
            <a:srgbClr val="6C9EC4"/>
          </a:solidFill>
        </p:spPr>
        <p:txBody>
          <a:bodyPr wrap="none" lIns="90000" anchor="ctr" anchorCtr="0">
            <a:noAutofit/>
          </a:bodyPr>
          <a:lstStyle>
            <a:lvl1pPr marL="342900" indent="-342900"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7 Marcador de texto"/>
          <p:cNvSpPr>
            <a:spLocks noGrp="1"/>
          </p:cNvSpPr>
          <p:nvPr>
            <p:ph type="body" sz="quarter" idx="12"/>
          </p:nvPr>
        </p:nvSpPr>
        <p:spPr>
          <a:xfrm>
            <a:off x="7200000" y="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7 Marcador de texto"/>
          <p:cNvSpPr>
            <a:spLocks noGrp="1"/>
          </p:cNvSpPr>
          <p:nvPr>
            <p:ph type="body" sz="quarter" idx="13"/>
          </p:nvPr>
        </p:nvSpPr>
        <p:spPr>
          <a:xfrm>
            <a:off x="0" y="631800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14"/>
          </p:nvPr>
        </p:nvSpPr>
        <p:spPr>
          <a:xfrm>
            <a:off x="1928794" y="2890392"/>
            <a:ext cx="6786609" cy="1077218"/>
          </a:xfrm>
        </p:spPr>
        <p:txBody>
          <a:bodyPr wrap="square" anchor="ctr" anchorCtr="0">
            <a:spAutoFit/>
          </a:bodyPr>
          <a:lstStyle>
            <a:lvl1pPr>
              <a:buFont typeface="Arial" pitchFamily="34" charset="0"/>
              <a:buNone/>
              <a:defRPr sz="3200" b="1" baseline="0">
                <a:solidFill>
                  <a:srgbClr val="00226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 userDrawn="1"/>
        </p:nvSpPr>
        <p:spPr>
          <a:xfrm>
            <a:off x="1428728" y="3249000"/>
            <a:ext cx="360000" cy="360000"/>
          </a:xfrm>
          <a:prstGeom prst="rect">
            <a:avLst/>
          </a:prstGeom>
          <a:solidFill>
            <a:srgbClr val="002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"/>
          <p:cNvSpPr/>
          <p:nvPr userDrawn="1"/>
        </p:nvSpPr>
        <p:spPr>
          <a:xfrm>
            <a:off x="927257" y="3249000"/>
            <a:ext cx="360000" cy="360000"/>
          </a:xfrm>
          <a:prstGeom prst="rect">
            <a:avLst/>
          </a:prstGeom>
          <a:solidFill>
            <a:srgbClr val="365F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 userDrawn="1"/>
        </p:nvSpPr>
        <p:spPr>
          <a:xfrm>
            <a:off x="425786" y="3249000"/>
            <a:ext cx="360000" cy="360000"/>
          </a:xfrm>
          <a:prstGeom prst="rect">
            <a:avLst/>
          </a:prstGeom>
          <a:solidFill>
            <a:srgbClr val="6C9E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Rectángulo"/>
          <p:cNvSpPr/>
          <p:nvPr userDrawn="1"/>
        </p:nvSpPr>
        <p:spPr>
          <a:xfrm>
            <a:off x="1928794" y="4171058"/>
            <a:ext cx="360000" cy="360000"/>
          </a:xfrm>
          <a:prstGeom prst="rect">
            <a:avLst/>
          </a:prstGeom>
          <a:solidFill>
            <a:srgbClr val="365F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 userDrawn="1"/>
        </p:nvSpPr>
        <p:spPr>
          <a:xfrm>
            <a:off x="1428728" y="4171058"/>
            <a:ext cx="360000" cy="360000"/>
          </a:xfrm>
          <a:prstGeom prst="rect">
            <a:avLst/>
          </a:prstGeom>
          <a:solidFill>
            <a:srgbClr val="002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"/>
          <p:cNvSpPr/>
          <p:nvPr userDrawn="1"/>
        </p:nvSpPr>
        <p:spPr>
          <a:xfrm>
            <a:off x="927257" y="4171058"/>
            <a:ext cx="360000" cy="360000"/>
          </a:xfrm>
          <a:prstGeom prst="rect">
            <a:avLst/>
          </a:prstGeom>
          <a:solidFill>
            <a:srgbClr val="6C9E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4 Marcador de texto"/>
          <p:cNvSpPr>
            <a:spLocks noGrp="1"/>
          </p:cNvSpPr>
          <p:nvPr>
            <p:ph type="body" sz="quarter" idx="16"/>
          </p:nvPr>
        </p:nvSpPr>
        <p:spPr>
          <a:xfrm>
            <a:off x="2428861" y="3812450"/>
            <a:ext cx="6286543" cy="1077218"/>
          </a:xfrm>
        </p:spPr>
        <p:txBody>
          <a:bodyPr wrap="square" anchor="ctr" anchorCtr="0">
            <a:spAutoFit/>
          </a:bodyPr>
          <a:lstStyle>
            <a:lvl1pPr>
              <a:buFont typeface="Arial" pitchFamily="34" charset="0"/>
              <a:buNone/>
              <a:defRPr sz="3200" b="1" baseline="0">
                <a:solidFill>
                  <a:srgbClr val="365F9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sin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7200000" cy="540000"/>
          </a:xfrm>
          <a:solidFill>
            <a:srgbClr val="002261"/>
          </a:solidFill>
        </p:spPr>
        <p:txBody>
          <a:bodyPr wrap="none" lIns="360000" anchor="ctr" anchorCtr="0">
            <a:noAutofit/>
          </a:bodyPr>
          <a:lstStyle>
            <a:lvl1pPr marL="342900" indent="-342900">
              <a:buNone/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7 Marcador de texto"/>
          <p:cNvSpPr>
            <a:spLocks noGrp="1"/>
          </p:cNvSpPr>
          <p:nvPr>
            <p:ph type="body" sz="quarter" idx="11"/>
          </p:nvPr>
        </p:nvSpPr>
        <p:spPr>
          <a:xfrm>
            <a:off x="1944000" y="6318000"/>
            <a:ext cx="7200000" cy="540000"/>
          </a:xfrm>
          <a:solidFill>
            <a:srgbClr val="6C9EC4"/>
          </a:solidFill>
        </p:spPr>
        <p:txBody>
          <a:bodyPr wrap="none" lIns="90000" anchor="ctr" anchorCtr="0">
            <a:noAutofit/>
          </a:bodyPr>
          <a:lstStyle>
            <a:lvl1pPr marL="342900" indent="-342900"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7 Marcador de texto"/>
          <p:cNvSpPr>
            <a:spLocks noGrp="1"/>
          </p:cNvSpPr>
          <p:nvPr>
            <p:ph type="body" sz="quarter" idx="12"/>
          </p:nvPr>
        </p:nvSpPr>
        <p:spPr>
          <a:xfrm>
            <a:off x="7200000" y="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7 Marcador de texto"/>
          <p:cNvSpPr>
            <a:spLocks noGrp="1"/>
          </p:cNvSpPr>
          <p:nvPr>
            <p:ph type="body" sz="quarter" idx="13"/>
          </p:nvPr>
        </p:nvSpPr>
        <p:spPr>
          <a:xfrm>
            <a:off x="0" y="631800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14"/>
          </p:nvPr>
        </p:nvSpPr>
        <p:spPr>
          <a:xfrm>
            <a:off x="360000" y="900000"/>
            <a:ext cx="8424000" cy="5058000"/>
          </a:xfrm>
        </p:spPr>
        <p:txBody>
          <a:bodyPr wrap="square">
            <a:noAutofit/>
          </a:bodyPr>
          <a:lstStyle>
            <a:lvl1pPr marL="0" indent="0" algn="just">
              <a:spcBef>
                <a:spcPts val="0"/>
              </a:spcBef>
              <a:spcAft>
                <a:spcPts val="600"/>
              </a:spcAft>
              <a:buClr>
                <a:srgbClr val="244061"/>
              </a:buClr>
              <a:buFont typeface="Arial" pitchFamily="34" charset="0"/>
              <a:buNone/>
              <a:defRPr sz="2000" baseline="0">
                <a:solidFill>
                  <a:srgbClr val="002261"/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rgbClr val="365F91"/>
              </a:buClr>
              <a:buFont typeface="Arial" pitchFamily="34" charset="0"/>
              <a:buNone/>
              <a:defRPr sz="2000" baseline="0">
                <a:solidFill>
                  <a:srgbClr val="365F91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rgbClr val="95B3D7"/>
              </a:buClr>
              <a:buFont typeface="Arial" pitchFamily="34" charset="0"/>
              <a:buNone/>
              <a:defRPr sz="2000" baseline="0">
                <a:solidFill>
                  <a:srgbClr val="95B3D7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7200000" cy="540000"/>
          </a:xfrm>
          <a:solidFill>
            <a:srgbClr val="002261"/>
          </a:solidFill>
        </p:spPr>
        <p:txBody>
          <a:bodyPr wrap="none" lIns="360000" anchor="ctr" anchorCtr="0">
            <a:noAutofit/>
          </a:bodyPr>
          <a:lstStyle>
            <a:lvl1pPr marL="342900" indent="-342900">
              <a:buNone/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7 Marcador de texto"/>
          <p:cNvSpPr>
            <a:spLocks noGrp="1"/>
          </p:cNvSpPr>
          <p:nvPr>
            <p:ph type="body" sz="quarter" idx="11"/>
          </p:nvPr>
        </p:nvSpPr>
        <p:spPr>
          <a:xfrm>
            <a:off x="1944000" y="6318000"/>
            <a:ext cx="7200000" cy="540000"/>
          </a:xfrm>
          <a:solidFill>
            <a:srgbClr val="6C9EC4"/>
          </a:solidFill>
        </p:spPr>
        <p:txBody>
          <a:bodyPr wrap="none" lIns="90000" anchor="ctr" anchorCtr="0">
            <a:noAutofit/>
          </a:bodyPr>
          <a:lstStyle>
            <a:lvl1pPr marL="342900" indent="-342900"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7 Marcador de texto"/>
          <p:cNvSpPr>
            <a:spLocks noGrp="1"/>
          </p:cNvSpPr>
          <p:nvPr>
            <p:ph type="body" sz="quarter" idx="12"/>
          </p:nvPr>
        </p:nvSpPr>
        <p:spPr>
          <a:xfrm>
            <a:off x="7200000" y="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7 Marcador de texto"/>
          <p:cNvSpPr>
            <a:spLocks noGrp="1"/>
          </p:cNvSpPr>
          <p:nvPr>
            <p:ph type="body" sz="quarter" idx="13"/>
          </p:nvPr>
        </p:nvSpPr>
        <p:spPr>
          <a:xfrm>
            <a:off x="0" y="631800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14" hasCustomPrompt="1"/>
          </p:nvPr>
        </p:nvSpPr>
        <p:spPr>
          <a:xfrm>
            <a:off x="360000" y="900000"/>
            <a:ext cx="8424000" cy="5058000"/>
          </a:xfrm>
        </p:spPr>
        <p:txBody>
          <a:bodyPr wrap="square">
            <a:noAutofit/>
          </a:bodyPr>
          <a:lstStyle>
            <a:lvl1pPr algn="just">
              <a:spcBef>
                <a:spcPts val="0"/>
              </a:spcBef>
              <a:spcAft>
                <a:spcPts val="600"/>
              </a:spcAft>
              <a:buClr>
                <a:srgbClr val="002261"/>
              </a:buClr>
              <a:buFont typeface="Arial" pitchFamily="34" charset="0"/>
              <a:buChar char="■"/>
              <a:defRPr sz="2000" baseline="0">
                <a:solidFill>
                  <a:srgbClr val="002261"/>
                </a:solidFill>
                <a:latin typeface="Arial" pitchFamily="34" charset="0"/>
                <a:cs typeface="Arial" pitchFamily="34" charset="0"/>
              </a:defRPr>
            </a:lvl1pPr>
            <a:lvl2pPr algn="just">
              <a:spcBef>
                <a:spcPts val="0"/>
              </a:spcBef>
              <a:spcAft>
                <a:spcPts val="600"/>
              </a:spcAft>
              <a:buClr>
                <a:srgbClr val="365F91"/>
              </a:buClr>
              <a:buFont typeface="Arial" pitchFamily="34" charset="0"/>
              <a:buChar char="■"/>
              <a:defRPr sz="2000" baseline="0">
                <a:solidFill>
                  <a:srgbClr val="365F91"/>
                </a:solidFill>
                <a:latin typeface="Arial" pitchFamily="34" charset="0"/>
                <a:cs typeface="Arial" pitchFamily="34" charset="0"/>
              </a:defRPr>
            </a:lvl2pPr>
            <a:lvl3pPr algn="just">
              <a:spcBef>
                <a:spcPts val="0"/>
              </a:spcBef>
              <a:spcAft>
                <a:spcPts val="600"/>
              </a:spcAft>
              <a:buClr>
                <a:srgbClr val="6C9EC4"/>
              </a:buClr>
              <a:buFont typeface="Arial" pitchFamily="34" charset="0"/>
              <a:buChar char="■"/>
              <a:defRPr sz="2000" baseline="0">
                <a:solidFill>
                  <a:srgbClr val="6C9EC4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s-ES" dirty="0" smtClean="0"/>
              <a:t> </a:t>
            </a:r>
          </a:p>
          <a:p>
            <a:pPr lvl="1"/>
            <a:r>
              <a:rPr lang="es-ES" dirty="0" smtClean="0"/>
              <a:t> </a:t>
            </a:r>
          </a:p>
          <a:p>
            <a:pPr lvl="2"/>
            <a:r>
              <a:rPr lang="es-ES" dirty="0" smtClean="0"/>
              <a:t> </a:t>
            </a:r>
          </a:p>
          <a:p>
            <a:pPr lvl="2"/>
            <a:r>
              <a:rPr lang="es-ES" dirty="0" smtClean="0"/>
              <a:t>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7200000" cy="540000"/>
          </a:xfrm>
          <a:solidFill>
            <a:srgbClr val="002261"/>
          </a:solidFill>
        </p:spPr>
        <p:txBody>
          <a:bodyPr wrap="none" lIns="360000" anchor="ctr" anchorCtr="0">
            <a:noAutofit/>
          </a:bodyPr>
          <a:lstStyle>
            <a:lvl1pPr marL="342900" indent="-342900">
              <a:buNone/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7 Marcador de texto"/>
          <p:cNvSpPr>
            <a:spLocks noGrp="1"/>
          </p:cNvSpPr>
          <p:nvPr>
            <p:ph type="body" sz="quarter" idx="11"/>
          </p:nvPr>
        </p:nvSpPr>
        <p:spPr>
          <a:xfrm>
            <a:off x="1944000" y="6318000"/>
            <a:ext cx="7200000" cy="540000"/>
          </a:xfrm>
          <a:solidFill>
            <a:srgbClr val="6C9EC4"/>
          </a:solidFill>
        </p:spPr>
        <p:txBody>
          <a:bodyPr wrap="none" lIns="90000" anchor="ctr" anchorCtr="0">
            <a:noAutofit/>
          </a:bodyPr>
          <a:lstStyle>
            <a:lvl1pPr marL="342900" indent="-342900"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7 Marcador de texto"/>
          <p:cNvSpPr>
            <a:spLocks noGrp="1"/>
          </p:cNvSpPr>
          <p:nvPr>
            <p:ph type="body" sz="quarter" idx="12"/>
          </p:nvPr>
        </p:nvSpPr>
        <p:spPr>
          <a:xfrm>
            <a:off x="7200000" y="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7 Marcador de texto"/>
          <p:cNvSpPr>
            <a:spLocks noGrp="1"/>
          </p:cNvSpPr>
          <p:nvPr>
            <p:ph type="body" sz="quarter" idx="13"/>
          </p:nvPr>
        </p:nvSpPr>
        <p:spPr>
          <a:xfrm>
            <a:off x="0" y="631800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15 Marcador de posición de imagen"/>
          <p:cNvSpPr>
            <a:spLocks noGrp="1"/>
          </p:cNvSpPr>
          <p:nvPr>
            <p:ph type="pic" sz="quarter" idx="14"/>
          </p:nvPr>
        </p:nvSpPr>
        <p:spPr>
          <a:xfrm>
            <a:off x="360000" y="900000"/>
            <a:ext cx="8424000" cy="5058000"/>
          </a:xfrm>
        </p:spPr>
        <p:txBody>
          <a:bodyPr/>
          <a:lstStyle>
            <a:lvl1pPr algn="just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47B77-413E-433A-8FA3-107001528644}" type="datetimeFigureOut">
              <a:rPr lang="es-ES" smtClean="0"/>
              <a:pPr/>
              <a:t>08/09/2010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70A8E-1D93-4110-A4A0-661BD59E94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7" r:id="rId2"/>
    <p:sldLayoutId id="2147483660" r:id="rId3"/>
    <p:sldLayoutId id="2147483659" r:id="rId4"/>
    <p:sldLayoutId id="2147483656" r:id="rId5"/>
    <p:sldLayoutId id="2147483658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 smtClean="0"/>
              <a:t>Evolución del proyecto 2009-2010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>
          <a:xfrm>
            <a:off x="972000" y="6131502"/>
            <a:ext cx="1236236" cy="369332"/>
          </a:xfrm>
        </p:spPr>
        <p:txBody>
          <a:bodyPr/>
          <a:lstStyle/>
          <a:p>
            <a:r>
              <a:rPr lang="es-ES" dirty="0" smtClean="0"/>
              <a:t>As </a:t>
            </a:r>
            <a:r>
              <a:rPr lang="es-ES" dirty="0" err="1" smtClean="0"/>
              <a:t>Pontes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5"/>
          </p:nvPr>
        </p:nvSpPr>
        <p:spPr>
          <a:xfrm>
            <a:off x="6166323" y="6131502"/>
            <a:ext cx="2005677" cy="369332"/>
          </a:xfrm>
        </p:spPr>
        <p:txBody>
          <a:bodyPr/>
          <a:lstStyle/>
          <a:p>
            <a:r>
              <a:rPr lang="es-ES" dirty="0" smtClean="0"/>
              <a:t>13 de Septiembre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>
          <a:xfrm>
            <a:off x="1928794" y="3136613"/>
            <a:ext cx="6786609" cy="584775"/>
          </a:xfrm>
        </p:spPr>
        <p:txBody>
          <a:bodyPr/>
          <a:lstStyle/>
          <a:p>
            <a:r>
              <a:rPr lang="es-ES" dirty="0" smtClean="0"/>
              <a:t>Í</a:t>
            </a:r>
            <a:r>
              <a:rPr lang="es-ES" dirty="0" smtClean="0"/>
              <a:t>NDICE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 smtClean="0"/>
              <a:t>ÍNDICE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b="1" dirty="0" smtClean="0"/>
              <a:t>SITUACIÓN INICIAL </a:t>
            </a:r>
          </a:p>
          <a:p>
            <a:pPr>
              <a:buNone/>
            </a:pPr>
            <a:endParaRPr lang="es-ES" b="1" dirty="0" smtClean="0"/>
          </a:p>
          <a:p>
            <a:r>
              <a:rPr lang="es-ES" b="1" dirty="0" smtClean="0"/>
              <a:t>EVOLUCIÓN DEL PROYECTO</a:t>
            </a:r>
          </a:p>
          <a:p>
            <a:pPr lvl="1"/>
            <a:r>
              <a:rPr lang="es-ES" b="1" dirty="0" smtClean="0"/>
              <a:t>Conexión, Predicción y Visualización</a:t>
            </a:r>
          </a:p>
          <a:p>
            <a:pPr lvl="1"/>
            <a:r>
              <a:rPr lang="es-ES" b="1" dirty="0" smtClean="0"/>
              <a:t>Reuniones</a:t>
            </a:r>
          </a:p>
          <a:p>
            <a:pPr lvl="1"/>
            <a:r>
              <a:rPr lang="es-ES" b="1" dirty="0" smtClean="0"/>
              <a:t>Resumen</a:t>
            </a:r>
          </a:p>
          <a:p>
            <a:pPr>
              <a:buNone/>
            </a:pPr>
            <a:endParaRPr lang="es-ES" b="1" dirty="0" smtClean="0"/>
          </a:p>
          <a:p>
            <a:r>
              <a:rPr lang="es-ES" b="1" dirty="0" smtClean="0"/>
              <a:t>SITUACIÓN ACTUAL</a:t>
            </a:r>
          </a:p>
          <a:p>
            <a:pPr>
              <a:buNone/>
            </a:pPr>
            <a:endParaRPr lang="es-ES" b="1" dirty="0" smtClean="0"/>
          </a:p>
          <a:p>
            <a:r>
              <a:rPr lang="es-ES" b="1" dirty="0" smtClean="0"/>
              <a:t>CRONOGRAMA SIPEI 2009</a:t>
            </a:r>
          </a:p>
          <a:p>
            <a:pPr>
              <a:buNone/>
            </a:pPr>
            <a:endParaRPr lang="es-ES" b="1" dirty="0" smtClean="0"/>
          </a:p>
          <a:p>
            <a:r>
              <a:rPr lang="es-ES" b="1" dirty="0" smtClean="0"/>
              <a:t>TEMAS ABIERTOS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10" name="9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11" name="10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4"/>
          </p:nvPr>
        </p:nvSpPr>
        <p:spPr>
          <a:xfrm>
            <a:off x="1928794" y="3136613"/>
            <a:ext cx="6786609" cy="584775"/>
          </a:xfrm>
        </p:spPr>
        <p:txBody>
          <a:bodyPr/>
          <a:lstStyle/>
          <a:p>
            <a:r>
              <a:rPr lang="gl-ES" dirty="0" smtClean="0"/>
              <a:t>SITUACIÓN INICIAL</a:t>
            </a:r>
            <a:endParaRPr lang="gl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 smtClean="0"/>
              <a:t>SITUACIÓN INICIAL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l"/>
            <a:endParaRPr lang="es-ES" dirty="0" smtClean="0"/>
          </a:p>
          <a:p>
            <a:pPr algn="l"/>
            <a:r>
              <a:rPr lang="es-ES" dirty="0" smtClean="0"/>
              <a:t>A 1 </a:t>
            </a:r>
            <a:r>
              <a:rPr lang="es-ES" dirty="0" smtClean="0"/>
              <a:t>de </a:t>
            </a:r>
            <a:r>
              <a:rPr lang="es-ES" dirty="0" smtClean="0"/>
              <a:t>septiembre </a:t>
            </a:r>
            <a:r>
              <a:rPr lang="es-ES" dirty="0" smtClean="0"/>
              <a:t>de </a:t>
            </a:r>
            <a:r>
              <a:rPr lang="es-ES" dirty="0" smtClean="0"/>
              <a:t>2010 </a:t>
            </a:r>
            <a:r>
              <a:rPr lang="es-ES" dirty="0" smtClean="0"/>
              <a:t>se </a:t>
            </a:r>
            <a:r>
              <a:rPr lang="es-ES" dirty="0" smtClean="0"/>
              <a:t>encontraba </a:t>
            </a:r>
            <a:r>
              <a:rPr lang="es-ES" dirty="0" smtClean="0"/>
              <a:t>funcionando en la Sección de Medio Ambiente de la U.P.T. de As </a:t>
            </a:r>
            <a:r>
              <a:rPr lang="es-ES" dirty="0" err="1" smtClean="0"/>
              <a:t>Pontes</a:t>
            </a:r>
            <a:r>
              <a:rPr lang="es-ES" dirty="0" smtClean="0"/>
              <a:t> </a:t>
            </a:r>
            <a:r>
              <a:rPr lang="es-ES" dirty="0" smtClean="0"/>
              <a:t>un equipo al </a:t>
            </a:r>
            <a:r>
              <a:rPr lang="es-ES" dirty="0" smtClean="0"/>
              <a:t>que se </a:t>
            </a:r>
            <a:r>
              <a:rPr lang="es-ES" dirty="0" smtClean="0"/>
              <a:t>denomina</a:t>
            </a:r>
            <a:endParaRPr lang="es-ES" cap="all" dirty="0" smtClean="0"/>
          </a:p>
          <a:p>
            <a:pPr algn="l">
              <a:buFont typeface="Wingdings" pitchFamily="2" charset="2"/>
              <a:buChar char="§"/>
            </a:pPr>
            <a:r>
              <a:rPr lang="es-ES" cap="all" dirty="0" smtClean="0"/>
              <a:t> PC SIPEI (EF036594</a:t>
            </a:r>
            <a:r>
              <a:rPr lang="es-ES" cap="all" dirty="0" smtClean="0"/>
              <a:t>).</a:t>
            </a:r>
            <a:endParaRPr lang="es-ES" cap="all" dirty="0" smtClean="0"/>
          </a:p>
          <a:p>
            <a:pPr lvl="1">
              <a:buFont typeface="Wingdings" pitchFamily="2" charset="2"/>
              <a:buChar char="§"/>
            </a:pPr>
            <a:r>
              <a:rPr lang="es-ES" dirty="0" smtClean="0"/>
              <a:t>Se </a:t>
            </a:r>
            <a:r>
              <a:rPr lang="es-ES" dirty="0" smtClean="0"/>
              <a:t>mantenía en uso porque la conexión FTP que se utilizaba para recibir los ficheros de MEDAS no funcionaba en el PC </a:t>
            </a:r>
            <a:r>
              <a:rPr lang="es-ES" dirty="0" smtClean="0"/>
              <a:t>Nuevo.</a:t>
            </a:r>
          </a:p>
          <a:p>
            <a:pPr lvl="1">
              <a:buFont typeface="Wingdings" pitchFamily="2" charset="2"/>
              <a:buChar char="§"/>
            </a:pPr>
            <a:r>
              <a:rPr lang="es-ES" smtClean="0"/>
              <a:t>El </a:t>
            </a:r>
            <a:r>
              <a:rPr lang="es-ES" dirty="0" smtClean="0"/>
              <a:t>sistema operativo de ese equipo era Windows</a:t>
            </a:r>
            <a:r>
              <a:rPr lang="es-ES" baseline="30000" dirty="0" smtClean="0"/>
              <a:t>®</a:t>
            </a:r>
            <a:r>
              <a:rPr lang="es-ES" dirty="0" smtClean="0"/>
              <a:t> NT.</a:t>
            </a:r>
          </a:p>
          <a:p>
            <a:pPr algn="l"/>
            <a:endParaRPr lang="es-ES" cap="all" dirty="0" smtClean="0"/>
          </a:p>
          <a:p>
            <a:pPr algn="l"/>
            <a:endParaRPr lang="es-E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posición de imagen"/>
          <p:cNvSpPr>
            <a:spLocks noGrp="1"/>
          </p:cNvSpPr>
          <p:nvPr>
            <p:ph type="pic" sz="quarter" idx="14"/>
          </p:nvPr>
        </p:nvSpPr>
        <p:spPr/>
      </p:sp>
    </p:spTree>
  </p:cSld>
  <p:clrMapOvr>
    <a:masterClrMapping/>
  </p:clrMapOvr>
</p:sld>
</file>

<file path=ppt/theme/theme1.xml><?xml version="1.0" encoding="utf-8"?>
<a:theme xmlns:a="http://schemas.openxmlformats.org/drawingml/2006/main" name="SIPEI-Plantilla_Presentacion-v.01.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SIPEI-Plantilla_Presentacion-v.01.00</Template>
  <TotalTime>36</TotalTime>
  <Words>108</Words>
  <Application>Microsoft Office PowerPoint</Application>
  <PresentationFormat>Presentación en pantalla (4:3)</PresentationFormat>
  <Paragraphs>29</Paragraphs>
  <Slides>7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SIPEI-Plantilla_Presentacion-v.01.00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leyenda</dc:creator>
  <cp:lastModifiedBy>leyenda</cp:lastModifiedBy>
  <cp:revision>4</cp:revision>
  <dcterms:created xsi:type="dcterms:W3CDTF">2010-09-08T07:59:35Z</dcterms:created>
  <dcterms:modified xsi:type="dcterms:W3CDTF">2010-09-08T08:36:26Z</dcterms:modified>
</cp:coreProperties>
</file>